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D7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64498" y="2851678"/>
            <a:ext cx="7562850" cy="504825"/>
          </a:xfrm>
          <a:custGeom>
            <a:avLst/>
            <a:gdLst/>
            <a:ahLst/>
            <a:cxnLst/>
            <a:rect l="l" t="t" r="r" b="b"/>
            <a:pathLst>
              <a:path w="7562850" h="504825">
                <a:moveTo>
                  <a:pt x="7562849" y="504824"/>
                </a:moveTo>
                <a:lnTo>
                  <a:pt x="0" y="504824"/>
                </a:lnTo>
                <a:lnTo>
                  <a:pt x="0" y="0"/>
                </a:lnTo>
                <a:lnTo>
                  <a:pt x="7562849" y="0"/>
                </a:lnTo>
                <a:lnTo>
                  <a:pt x="7562849" y="504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0558" y="1622755"/>
            <a:ext cx="1549684" cy="148460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3716" y="7284086"/>
            <a:ext cx="1549686" cy="1484602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3784839" y="1716500"/>
            <a:ext cx="397510" cy="647700"/>
          </a:xfrm>
          <a:custGeom>
            <a:avLst/>
            <a:gdLst/>
            <a:ahLst/>
            <a:cxnLst/>
            <a:rect l="l" t="t" r="r" b="b"/>
            <a:pathLst>
              <a:path w="397510" h="647700">
                <a:moveTo>
                  <a:pt x="202712" y="647699"/>
                </a:moveTo>
                <a:lnTo>
                  <a:pt x="191324" y="647699"/>
                </a:lnTo>
                <a:lnTo>
                  <a:pt x="189046" y="639696"/>
                </a:lnTo>
                <a:lnTo>
                  <a:pt x="161706" y="558216"/>
                </a:lnTo>
                <a:lnTo>
                  <a:pt x="132015" y="491296"/>
                </a:lnTo>
                <a:lnTo>
                  <a:pt x="101597" y="437676"/>
                </a:lnTo>
                <a:lnTo>
                  <a:pt x="72075" y="396095"/>
                </a:lnTo>
                <a:lnTo>
                  <a:pt x="45073" y="365295"/>
                </a:lnTo>
                <a:lnTo>
                  <a:pt x="5124" y="330995"/>
                </a:lnTo>
                <a:lnTo>
                  <a:pt x="0" y="327565"/>
                </a:lnTo>
                <a:lnTo>
                  <a:pt x="0" y="320705"/>
                </a:lnTo>
                <a:lnTo>
                  <a:pt x="45422" y="282725"/>
                </a:lnTo>
                <a:lnTo>
                  <a:pt x="72493" y="251935"/>
                </a:lnTo>
                <a:lnTo>
                  <a:pt x="102015" y="210415"/>
                </a:lnTo>
                <a:lnTo>
                  <a:pt x="132364" y="156875"/>
                </a:lnTo>
                <a:lnTo>
                  <a:pt x="161915" y="90025"/>
                </a:lnTo>
                <a:lnTo>
                  <a:pt x="189046" y="8575"/>
                </a:lnTo>
                <a:lnTo>
                  <a:pt x="191324" y="0"/>
                </a:lnTo>
                <a:lnTo>
                  <a:pt x="202712" y="0"/>
                </a:lnTo>
                <a:lnTo>
                  <a:pt x="231892" y="89483"/>
                </a:lnTo>
                <a:lnTo>
                  <a:pt x="261653" y="156403"/>
                </a:lnTo>
                <a:lnTo>
                  <a:pt x="292529" y="210023"/>
                </a:lnTo>
                <a:lnTo>
                  <a:pt x="322778" y="251603"/>
                </a:lnTo>
                <a:lnTo>
                  <a:pt x="350657" y="282404"/>
                </a:lnTo>
                <a:lnTo>
                  <a:pt x="392329" y="316704"/>
                </a:lnTo>
                <a:lnTo>
                  <a:pt x="397453" y="320134"/>
                </a:lnTo>
                <a:lnTo>
                  <a:pt x="397453" y="327565"/>
                </a:lnTo>
                <a:lnTo>
                  <a:pt x="350657" y="365545"/>
                </a:lnTo>
                <a:lnTo>
                  <a:pt x="322778" y="396336"/>
                </a:lnTo>
                <a:lnTo>
                  <a:pt x="292529" y="437856"/>
                </a:lnTo>
                <a:lnTo>
                  <a:pt x="261653" y="491396"/>
                </a:lnTo>
                <a:lnTo>
                  <a:pt x="231892" y="558246"/>
                </a:lnTo>
                <a:lnTo>
                  <a:pt x="204990" y="639696"/>
                </a:lnTo>
                <a:lnTo>
                  <a:pt x="202712" y="647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4827011" y="7703508"/>
            <a:ext cx="397510" cy="647700"/>
          </a:xfrm>
          <a:custGeom>
            <a:avLst/>
            <a:gdLst/>
            <a:ahLst/>
            <a:cxnLst/>
            <a:rect l="l" t="t" r="r" b="b"/>
            <a:pathLst>
              <a:path w="397509" h="647700">
                <a:moveTo>
                  <a:pt x="202712" y="647699"/>
                </a:moveTo>
                <a:lnTo>
                  <a:pt x="191324" y="647699"/>
                </a:lnTo>
                <a:lnTo>
                  <a:pt x="189046" y="639696"/>
                </a:lnTo>
                <a:lnTo>
                  <a:pt x="161706" y="558216"/>
                </a:lnTo>
                <a:lnTo>
                  <a:pt x="132015" y="491296"/>
                </a:lnTo>
                <a:lnTo>
                  <a:pt x="101597" y="437676"/>
                </a:lnTo>
                <a:lnTo>
                  <a:pt x="72075" y="396095"/>
                </a:lnTo>
                <a:lnTo>
                  <a:pt x="45073" y="365295"/>
                </a:lnTo>
                <a:lnTo>
                  <a:pt x="5124" y="330995"/>
                </a:lnTo>
                <a:lnTo>
                  <a:pt x="0" y="327565"/>
                </a:lnTo>
                <a:lnTo>
                  <a:pt x="0" y="320705"/>
                </a:lnTo>
                <a:lnTo>
                  <a:pt x="45422" y="282725"/>
                </a:lnTo>
                <a:lnTo>
                  <a:pt x="72493" y="251935"/>
                </a:lnTo>
                <a:lnTo>
                  <a:pt x="102015" y="210415"/>
                </a:lnTo>
                <a:lnTo>
                  <a:pt x="132364" y="156875"/>
                </a:lnTo>
                <a:lnTo>
                  <a:pt x="161915" y="90025"/>
                </a:lnTo>
                <a:lnTo>
                  <a:pt x="189046" y="8575"/>
                </a:lnTo>
                <a:lnTo>
                  <a:pt x="191324" y="0"/>
                </a:lnTo>
                <a:lnTo>
                  <a:pt x="202712" y="0"/>
                </a:lnTo>
                <a:lnTo>
                  <a:pt x="231892" y="89483"/>
                </a:lnTo>
                <a:lnTo>
                  <a:pt x="261653" y="156403"/>
                </a:lnTo>
                <a:lnTo>
                  <a:pt x="292529" y="210023"/>
                </a:lnTo>
                <a:lnTo>
                  <a:pt x="322778" y="251603"/>
                </a:lnTo>
                <a:lnTo>
                  <a:pt x="350657" y="282404"/>
                </a:lnTo>
                <a:lnTo>
                  <a:pt x="392329" y="316704"/>
                </a:lnTo>
                <a:lnTo>
                  <a:pt x="397453" y="320134"/>
                </a:lnTo>
                <a:lnTo>
                  <a:pt x="397453" y="327565"/>
                </a:lnTo>
                <a:lnTo>
                  <a:pt x="350657" y="365545"/>
                </a:lnTo>
                <a:lnTo>
                  <a:pt x="322778" y="396336"/>
                </a:lnTo>
                <a:lnTo>
                  <a:pt x="292529" y="437856"/>
                </a:lnTo>
                <a:lnTo>
                  <a:pt x="261653" y="491396"/>
                </a:lnTo>
                <a:lnTo>
                  <a:pt x="231892" y="558246"/>
                </a:lnTo>
                <a:lnTo>
                  <a:pt x="204990" y="639696"/>
                </a:lnTo>
                <a:lnTo>
                  <a:pt x="202712" y="647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23364" y="4524438"/>
            <a:ext cx="544127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28705"/>
            <a:ext cx="18288000" cy="9525"/>
          </a:xfrm>
          <a:custGeom>
            <a:avLst/>
            <a:gdLst/>
            <a:ahLst/>
            <a:cxnLst/>
            <a:rect l="l" t="t" r="r" b="b"/>
            <a:pathLst>
              <a:path w="18288000" h="9525">
                <a:moveTo>
                  <a:pt x="18287998" y="9524"/>
                </a:moveTo>
                <a:lnTo>
                  <a:pt x="0" y="95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9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D78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90660" y="627341"/>
            <a:ext cx="2023745" cy="875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6437" y="3218060"/>
            <a:ext cx="15695124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youtube.com/watch?v=p78Y5-zS3kY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hyperlink" Target="http://www.aulete.com.br/gram/cap12-00-adverbio" TargetMode="External"/><Relationship Id="rId6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0"/>
              <a:t>Advérbios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13674" y="6829380"/>
            <a:ext cx="76612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35">
                <a:latin typeface="Verdana"/>
                <a:cs typeface="Verdana"/>
              </a:rPr>
              <a:t>7</a:t>
            </a:r>
            <a:r>
              <a:rPr dirty="0" sz="2800" spc="-650">
                <a:latin typeface="Verdana"/>
                <a:cs typeface="Verdana"/>
              </a:rPr>
              <a:t> </a:t>
            </a:r>
            <a:r>
              <a:rPr dirty="0" sz="2800" spc="-370">
                <a:latin typeface="Verdana"/>
                <a:cs typeface="Verdana"/>
              </a:rPr>
              <a:t>º</a:t>
            </a:r>
            <a:r>
              <a:rPr dirty="0" sz="2800" spc="420">
                <a:latin typeface="Verdana"/>
                <a:cs typeface="Verdana"/>
              </a:rPr>
              <a:t> </a:t>
            </a:r>
            <a:r>
              <a:rPr dirty="0" sz="2800" spc="425">
                <a:latin typeface="Verdana"/>
                <a:cs typeface="Verdana"/>
              </a:rPr>
              <a:t>A</a:t>
            </a:r>
            <a:r>
              <a:rPr dirty="0" sz="2800" spc="515">
                <a:latin typeface="Verdana"/>
                <a:cs typeface="Verdana"/>
              </a:rPr>
              <a:t>N</a:t>
            </a:r>
            <a:r>
              <a:rPr dirty="0" sz="2800" spc="145">
                <a:latin typeface="Verdana"/>
                <a:cs typeface="Verdana"/>
              </a:rPr>
              <a:t>O</a:t>
            </a:r>
            <a:r>
              <a:rPr dirty="0" sz="2800" spc="420">
                <a:latin typeface="Verdana"/>
                <a:cs typeface="Verdana"/>
              </a:rPr>
              <a:t> </a:t>
            </a:r>
            <a:r>
              <a:rPr dirty="0" sz="2800" spc="490">
                <a:latin typeface="Verdana"/>
                <a:cs typeface="Verdana"/>
              </a:rPr>
              <a:t>D</a:t>
            </a:r>
            <a:r>
              <a:rPr dirty="0" sz="2800" spc="145">
                <a:latin typeface="Verdana"/>
                <a:cs typeface="Verdana"/>
              </a:rPr>
              <a:t>O</a:t>
            </a:r>
            <a:r>
              <a:rPr dirty="0" sz="2800" spc="420">
                <a:latin typeface="Verdana"/>
                <a:cs typeface="Verdana"/>
              </a:rPr>
              <a:t> </a:t>
            </a:r>
            <a:r>
              <a:rPr dirty="0" sz="2800" spc="434">
                <a:latin typeface="Verdana"/>
                <a:cs typeface="Verdana"/>
              </a:rPr>
              <a:t>E</a:t>
            </a:r>
            <a:r>
              <a:rPr dirty="0" sz="2800" spc="515">
                <a:latin typeface="Verdana"/>
                <a:cs typeface="Verdana"/>
              </a:rPr>
              <a:t>N</a:t>
            </a:r>
            <a:r>
              <a:rPr dirty="0" sz="2800" spc="140">
                <a:latin typeface="Verdana"/>
                <a:cs typeface="Verdana"/>
              </a:rPr>
              <a:t>S</a:t>
            </a:r>
            <a:r>
              <a:rPr dirty="0" sz="2800">
                <a:latin typeface="Verdana"/>
                <a:cs typeface="Verdana"/>
              </a:rPr>
              <a:t>I</a:t>
            </a:r>
            <a:r>
              <a:rPr dirty="0" sz="2800" spc="515">
                <a:latin typeface="Verdana"/>
                <a:cs typeface="Verdana"/>
              </a:rPr>
              <a:t>N</a:t>
            </a:r>
            <a:r>
              <a:rPr dirty="0" sz="2800" spc="145">
                <a:latin typeface="Verdana"/>
                <a:cs typeface="Verdana"/>
              </a:rPr>
              <a:t>O</a:t>
            </a:r>
            <a:r>
              <a:rPr dirty="0" sz="2800" spc="420">
                <a:latin typeface="Verdana"/>
                <a:cs typeface="Verdana"/>
              </a:rPr>
              <a:t> </a:t>
            </a:r>
            <a:r>
              <a:rPr dirty="0" sz="2800" spc="495">
                <a:latin typeface="Verdana"/>
                <a:cs typeface="Verdana"/>
              </a:rPr>
              <a:t>F</a:t>
            </a:r>
            <a:r>
              <a:rPr dirty="0" sz="2800" spc="500">
                <a:latin typeface="Verdana"/>
                <a:cs typeface="Verdana"/>
              </a:rPr>
              <a:t>U</a:t>
            </a:r>
            <a:r>
              <a:rPr dirty="0" sz="2800" spc="515">
                <a:latin typeface="Verdana"/>
                <a:cs typeface="Verdana"/>
              </a:rPr>
              <a:t>N</a:t>
            </a:r>
            <a:r>
              <a:rPr dirty="0" sz="2800" spc="490">
                <a:latin typeface="Verdana"/>
                <a:cs typeface="Verdana"/>
              </a:rPr>
              <a:t>D</a:t>
            </a:r>
            <a:r>
              <a:rPr dirty="0" sz="2800" spc="425">
                <a:latin typeface="Verdana"/>
                <a:cs typeface="Verdana"/>
              </a:rPr>
              <a:t>A</a:t>
            </a:r>
            <a:r>
              <a:rPr dirty="0" sz="2800" spc="645">
                <a:latin typeface="Verdana"/>
                <a:cs typeface="Verdana"/>
              </a:rPr>
              <a:t>M</a:t>
            </a:r>
            <a:r>
              <a:rPr dirty="0" sz="2800" spc="434">
                <a:latin typeface="Verdana"/>
                <a:cs typeface="Verdana"/>
              </a:rPr>
              <a:t>E</a:t>
            </a:r>
            <a:r>
              <a:rPr dirty="0" sz="2800" spc="515">
                <a:latin typeface="Verdana"/>
                <a:cs typeface="Verdana"/>
              </a:rPr>
              <a:t>N</a:t>
            </a:r>
            <a:r>
              <a:rPr dirty="0" sz="2800" spc="215">
                <a:latin typeface="Verdana"/>
                <a:cs typeface="Verdana"/>
              </a:rPr>
              <a:t>T</a:t>
            </a:r>
            <a:r>
              <a:rPr dirty="0" sz="2800" spc="425">
                <a:latin typeface="Verdana"/>
                <a:cs typeface="Verdana"/>
              </a:rPr>
              <a:t>A</a:t>
            </a:r>
            <a:r>
              <a:rPr dirty="0" sz="2800" spc="90">
                <a:latin typeface="Verdana"/>
                <a:cs typeface="Verdana"/>
              </a:rPr>
              <a:t>L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0925" y="7674554"/>
            <a:ext cx="10306685" cy="122555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dirty="0" sz="3400" spc="-15" b="1">
                <a:latin typeface="Tahoma"/>
                <a:cs typeface="Tahoma"/>
              </a:rPr>
              <a:t>Assista</a:t>
            </a:r>
            <a:r>
              <a:rPr dirty="0" sz="3400" spc="-114" b="1">
                <a:latin typeface="Tahoma"/>
                <a:cs typeface="Tahoma"/>
              </a:rPr>
              <a:t> </a:t>
            </a:r>
            <a:r>
              <a:rPr dirty="0" sz="3400" spc="5" b="1">
                <a:latin typeface="Tahoma"/>
                <a:cs typeface="Tahoma"/>
              </a:rPr>
              <a:t>ao</a:t>
            </a:r>
            <a:r>
              <a:rPr dirty="0" sz="3400" spc="-114" b="1">
                <a:latin typeface="Tahoma"/>
                <a:cs typeface="Tahoma"/>
              </a:rPr>
              <a:t> </a:t>
            </a:r>
            <a:r>
              <a:rPr dirty="0" sz="3400" spc="30" b="1">
                <a:latin typeface="Tahoma"/>
                <a:cs typeface="Tahoma"/>
              </a:rPr>
              <a:t>link</a:t>
            </a:r>
            <a:r>
              <a:rPr dirty="0" sz="3400" spc="-110" b="1">
                <a:latin typeface="Tahoma"/>
                <a:cs typeface="Tahoma"/>
              </a:rPr>
              <a:t> </a:t>
            </a:r>
            <a:r>
              <a:rPr dirty="0" sz="3400" spc="5" b="1">
                <a:latin typeface="Tahoma"/>
                <a:cs typeface="Tahoma"/>
              </a:rPr>
              <a:t>do</a:t>
            </a:r>
            <a:r>
              <a:rPr dirty="0" sz="3400" spc="-114" b="1">
                <a:latin typeface="Tahoma"/>
                <a:cs typeface="Tahoma"/>
              </a:rPr>
              <a:t> </a:t>
            </a:r>
            <a:r>
              <a:rPr dirty="0" sz="3400" spc="30" b="1">
                <a:latin typeface="Tahoma"/>
                <a:cs typeface="Tahoma"/>
              </a:rPr>
              <a:t>trailer</a:t>
            </a:r>
            <a:r>
              <a:rPr dirty="0" sz="3400" spc="-110" b="1">
                <a:latin typeface="Tahoma"/>
                <a:cs typeface="Tahoma"/>
              </a:rPr>
              <a:t> </a:t>
            </a:r>
            <a:r>
              <a:rPr dirty="0" sz="3400" spc="5" b="1">
                <a:latin typeface="Tahoma"/>
                <a:cs typeface="Tahoma"/>
              </a:rPr>
              <a:t>do</a:t>
            </a:r>
            <a:r>
              <a:rPr dirty="0" sz="3400" spc="-114" b="1">
                <a:latin typeface="Tahoma"/>
                <a:cs typeface="Tahoma"/>
              </a:rPr>
              <a:t> </a:t>
            </a:r>
            <a:r>
              <a:rPr dirty="0" sz="3400" spc="20" b="1">
                <a:latin typeface="Tahoma"/>
                <a:cs typeface="Tahoma"/>
              </a:rPr>
              <a:t>filme</a:t>
            </a:r>
            <a:r>
              <a:rPr dirty="0" sz="3400" spc="-114" b="1">
                <a:latin typeface="Tahoma"/>
                <a:cs typeface="Tahoma"/>
              </a:rPr>
              <a:t> </a:t>
            </a:r>
            <a:r>
              <a:rPr dirty="0" sz="3400" b="1">
                <a:latin typeface="Tahoma"/>
                <a:cs typeface="Tahoma"/>
              </a:rPr>
              <a:t>Cruela</a:t>
            </a:r>
            <a:r>
              <a:rPr dirty="0" sz="3400" spc="-110" b="1">
                <a:latin typeface="Tahoma"/>
                <a:cs typeface="Tahoma"/>
              </a:rPr>
              <a:t> </a:t>
            </a:r>
            <a:r>
              <a:rPr dirty="0" sz="3400" spc="-50" b="1">
                <a:latin typeface="Tahoma"/>
                <a:cs typeface="Tahoma"/>
              </a:rPr>
              <a:t>abaixo:</a:t>
            </a:r>
            <a:endParaRPr sz="3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400" spc="-30">
                <a:latin typeface="Tahoma"/>
                <a:cs typeface="Tahoma"/>
              </a:rPr>
              <a:t>https://</a:t>
            </a:r>
            <a:r>
              <a:rPr dirty="0" sz="3400" spc="-30">
                <a:latin typeface="Tahoma"/>
                <a:cs typeface="Tahoma"/>
                <a:hlinkClick r:id="rId2"/>
              </a:rPr>
              <a:t>www.youtube.com/watch?v=p78Y5-zS3kY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546" y="1024269"/>
            <a:ext cx="9563735" cy="216979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</a:pPr>
            <a:r>
              <a:rPr dirty="0" sz="7000" spc="165" b="1">
                <a:solidFill>
                  <a:srgbClr val="FFFFFF"/>
                </a:solidFill>
                <a:latin typeface="Tahoma"/>
                <a:cs typeface="Tahoma"/>
              </a:rPr>
              <a:t>Responda </a:t>
            </a:r>
            <a:r>
              <a:rPr dirty="0" sz="7000" spc="15" b="1">
                <a:solidFill>
                  <a:srgbClr val="FFFFFF"/>
                </a:solidFill>
                <a:latin typeface="Tahoma"/>
                <a:cs typeface="Tahoma"/>
              </a:rPr>
              <a:t>às </a:t>
            </a:r>
            <a:r>
              <a:rPr dirty="0" sz="700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0" spc="100" b="1">
                <a:solidFill>
                  <a:srgbClr val="FFFFFF"/>
                </a:solidFill>
                <a:latin typeface="Tahoma"/>
                <a:cs typeface="Tahoma"/>
              </a:rPr>
              <a:t>seguintes</a:t>
            </a:r>
            <a:r>
              <a:rPr dirty="0" sz="7000" spc="-4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000" spc="30" b="1">
                <a:solidFill>
                  <a:srgbClr val="FFFFFF"/>
                </a:solidFill>
                <a:latin typeface="Tahoma"/>
                <a:cs typeface="Tahoma"/>
              </a:rPr>
              <a:t>perguntas:</a:t>
            </a:r>
            <a:endParaRPr sz="7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546" y="7762924"/>
            <a:ext cx="8972550" cy="858519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3250"/>
              </a:lnSpc>
              <a:spcBef>
                <a:spcPts val="260"/>
              </a:spcBef>
            </a:pPr>
            <a:r>
              <a:rPr dirty="0" sz="2750" spc="105">
                <a:solidFill>
                  <a:srgbClr val="FFFFFF"/>
                </a:solidFill>
                <a:latin typeface="Tahoma"/>
                <a:cs typeface="Tahoma"/>
              </a:rPr>
              <a:t>Perceba </a:t>
            </a:r>
            <a:r>
              <a:rPr dirty="0" sz="2750" spc="70">
                <a:solidFill>
                  <a:srgbClr val="FFFFFF"/>
                </a:solidFill>
                <a:latin typeface="Tahoma"/>
                <a:cs typeface="Tahoma"/>
              </a:rPr>
              <a:t>que </a:t>
            </a:r>
            <a:r>
              <a:rPr dirty="0" sz="2750" spc="95">
                <a:solidFill>
                  <a:srgbClr val="FFFFFF"/>
                </a:solidFill>
                <a:latin typeface="Tahoma"/>
                <a:cs typeface="Tahoma"/>
              </a:rPr>
              <a:t>possivelmente </a:t>
            </a:r>
            <a:r>
              <a:rPr dirty="0" sz="2750" spc="85">
                <a:solidFill>
                  <a:srgbClr val="FFFFFF"/>
                </a:solidFill>
                <a:latin typeface="Tahoma"/>
                <a:cs typeface="Tahoma"/>
              </a:rPr>
              <a:t>você </a:t>
            </a:r>
            <a:r>
              <a:rPr dirty="0" sz="2750" spc="100">
                <a:solidFill>
                  <a:srgbClr val="FFFFFF"/>
                </a:solidFill>
                <a:latin typeface="Tahoma"/>
                <a:cs typeface="Tahoma"/>
              </a:rPr>
              <a:t>utilizou advérbios </a:t>
            </a:r>
            <a:r>
              <a:rPr dirty="0" sz="2750" spc="75">
                <a:solidFill>
                  <a:srgbClr val="FFFFFF"/>
                </a:solidFill>
                <a:latin typeface="Tahoma"/>
                <a:cs typeface="Tahoma"/>
              </a:rPr>
              <a:t>ou </a:t>
            </a:r>
            <a:r>
              <a:rPr dirty="0" sz="2750" spc="-84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20">
                <a:solidFill>
                  <a:srgbClr val="FFFFFF"/>
                </a:solidFill>
                <a:latin typeface="Tahoma"/>
                <a:cs typeface="Tahoma"/>
              </a:rPr>
              <a:t>locuções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00">
                <a:solidFill>
                  <a:srgbClr val="FFFFFF"/>
                </a:solidFill>
                <a:latin typeface="Tahoma"/>
                <a:cs typeface="Tahoma"/>
              </a:rPr>
              <a:t>adverbiais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0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10">
                <a:solidFill>
                  <a:srgbClr val="FFFFFF"/>
                </a:solidFill>
                <a:latin typeface="Tahoma"/>
                <a:cs typeface="Tahoma"/>
              </a:rPr>
              <a:t>responder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3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14">
                <a:solidFill>
                  <a:srgbClr val="FFFFFF"/>
                </a:solidFill>
                <a:latin typeface="Tahoma"/>
                <a:cs typeface="Tahoma"/>
              </a:rPr>
              <a:t>essas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05">
                <a:solidFill>
                  <a:srgbClr val="FFFFFF"/>
                </a:solidFill>
                <a:latin typeface="Tahoma"/>
                <a:cs typeface="Tahoma"/>
              </a:rPr>
              <a:t>perguntas</a:t>
            </a:r>
            <a:endParaRPr sz="27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6796" y="3800388"/>
            <a:ext cx="158957" cy="1589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6796" y="4324948"/>
            <a:ext cx="158957" cy="15895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6796" y="4849508"/>
            <a:ext cx="158957" cy="1589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6796" y="5374068"/>
            <a:ext cx="158957" cy="1589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58268" y="3586288"/>
            <a:ext cx="8933815" cy="26517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4135"/>
              </a:lnSpc>
              <a:spcBef>
                <a:spcPts val="110"/>
              </a:spcBef>
            </a:pPr>
            <a:r>
              <a:rPr dirty="0" sz="3450" spc="-505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34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340">
                <a:solidFill>
                  <a:srgbClr val="FFFFFF"/>
                </a:solidFill>
                <a:latin typeface="Arial Black"/>
                <a:cs typeface="Arial Black"/>
              </a:rPr>
              <a:t>ss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49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450" spc="-1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405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475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34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450" spc="-320">
                <a:solidFill>
                  <a:srgbClr val="FFFFFF"/>
                </a:solidFill>
                <a:latin typeface="Arial Black"/>
                <a:cs typeface="Arial Black"/>
              </a:rPr>
              <a:t>?</a:t>
            </a:r>
            <a:endParaRPr sz="3450">
              <a:latin typeface="Arial Black"/>
              <a:cs typeface="Arial Black"/>
            </a:endParaRPr>
          </a:p>
          <a:p>
            <a:pPr marL="12700" marR="5080">
              <a:lnSpc>
                <a:spcPts val="4130"/>
              </a:lnSpc>
              <a:spcBef>
                <a:spcPts val="110"/>
              </a:spcBef>
            </a:pPr>
            <a:r>
              <a:rPr dirty="0" sz="3450" spc="-46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375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45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75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z="3450" spc="-41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475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34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4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450" spc="-19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3450" spc="-229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3450" spc="-32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54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29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z="3450" spc="-254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450" spc="-475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450" spc="-32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á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?  </a:t>
            </a:r>
            <a:r>
              <a:rPr dirty="0" sz="3450" spc="-484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49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450" spc="-1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q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450" spc="-254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z="3450" spc="-229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3450" spc="-32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3450" spc="-32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3450" spc="-19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3450" spc="-41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75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z="3450" spc="-41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475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z="3450" spc="-41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415">
                <a:solidFill>
                  <a:srgbClr val="FFFFFF"/>
                </a:solidFill>
                <a:latin typeface="Arial Black"/>
                <a:cs typeface="Arial Black"/>
              </a:rPr>
              <a:t>à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19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34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450" spc="-229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?  </a:t>
            </a:r>
            <a:r>
              <a:rPr dirty="0" sz="3450" spc="-42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q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19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z="3450" spc="-254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450" spc="-425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450" spc="-41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405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340">
                <a:solidFill>
                  <a:srgbClr val="FFFFFF"/>
                </a:solidFill>
                <a:latin typeface="Arial Black"/>
                <a:cs typeface="Arial Black"/>
              </a:rPr>
              <a:t>ss</a:t>
            </a:r>
            <a:r>
              <a:rPr dirty="0" sz="3450" spc="-254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405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z="3450" spc="-19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345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49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450" spc="-1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75">
                <a:solidFill>
                  <a:srgbClr val="FFFFFF"/>
                </a:solidFill>
                <a:latin typeface="Arial Black"/>
                <a:cs typeface="Arial Black"/>
              </a:rPr>
              <a:t>à  </a:t>
            </a:r>
            <a:r>
              <a:rPr dirty="0" sz="3450" spc="-475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3450" spc="-41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22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3450" spc="-41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50" spc="-375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45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450" spc="-22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450" spc="-36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450" spc="-175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z="3450" spc="-35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450" spc="-320">
                <a:solidFill>
                  <a:srgbClr val="FFFFFF"/>
                </a:solidFill>
                <a:latin typeface="Arial Black"/>
                <a:cs typeface="Arial Black"/>
              </a:rPr>
              <a:t>?</a:t>
            </a:r>
            <a:endParaRPr sz="3450">
              <a:latin typeface="Arial Black"/>
              <a:cs typeface="Arial Black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2955" y="1028701"/>
            <a:ext cx="1168865" cy="151373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1592414" y="2209043"/>
            <a:ext cx="5290820" cy="6453505"/>
            <a:chOff x="11592414" y="2209043"/>
            <a:chExt cx="5290820" cy="645350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5168" y="2272524"/>
              <a:ext cx="4664108" cy="637695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592414" y="2259879"/>
              <a:ext cx="4693920" cy="6402705"/>
            </a:xfrm>
            <a:custGeom>
              <a:avLst/>
              <a:gdLst/>
              <a:ahLst/>
              <a:cxnLst/>
              <a:rect l="l" t="t" r="r" b="b"/>
              <a:pathLst>
                <a:path w="4693919" h="6402705">
                  <a:moveTo>
                    <a:pt x="4669790" y="6375400"/>
                  </a:moveTo>
                  <a:lnTo>
                    <a:pt x="0" y="6375400"/>
                  </a:lnTo>
                  <a:lnTo>
                    <a:pt x="0" y="1870709"/>
                  </a:lnTo>
                  <a:lnTo>
                    <a:pt x="355600" y="1012189"/>
                  </a:lnTo>
                  <a:lnTo>
                    <a:pt x="1012189" y="355600"/>
                  </a:lnTo>
                  <a:lnTo>
                    <a:pt x="1870709" y="0"/>
                  </a:lnTo>
                  <a:lnTo>
                    <a:pt x="2799079" y="0"/>
                  </a:lnTo>
                  <a:lnTo>
                    <a:pt x="2860402" y="25400"/>
                  </a:lnTo>
                  <a:lnTo>
                    <a:pt x="1875789" y="25400"/>
                  </a:lnTo>
                  <a:lnTo>
                    <a:pt x="1026160" y="377190"/>
                  </a:lnTo>
                  <a:lnTo>
                    <a:pt x="377190" y="1026160"/>
                  </a:lnTo>
                  <a:lnTo>
                    <a:pt x="25400" y="1875789"/>
                  </a:lnTo>
                  <a:lnTo>
                    <a:pt x="25400" y="6350000"/>
                  </a:lnTo>
                  <a:lnTo>
                    <a:pt x="4669790" y="6350000"/>
                  </a:lnTo>
                  <a:lnTo>
                    <a:pt x="4669790" y="6375400"/>
                  </a:lnTo>
                  <a:close/>
                </a:path>
                <a:path w="4693919" h="6402705">
                  <a:moveTo>
                    <a:pt x="4669790" y="6350000"/>
                  </a:moveTo>
                  <a:lnTo>
                    <a:pt x="4644390" y="6350000"/>
                  </a:lnTo>
                  <a:lnTo>
                    <a:pt x="4644390" y="1875789"/>
                  </a:lnTo>
                  <a:lnTo>
                    <a:pt x="4292600" y="1026160"/>
                  </a:lnTo>
                  <a:lnTo>
                    <a:pt x="3642359" y="375920"/>
                  </a:lnTo>
                  <a:lnTo>
                    <a:pt x="2794000" y="25400"/>
                  </a:lnTo>
                  <a:lnTo>
                    <a:pt x="2860402" y="25400"/>
                  </a:lnTo>
                  <a:lnTo>
                    <a:pt x="3657600" y="355600"/>
                  </a:lnTo>
                  <a:lnTo>
                    <a:pt x="4314190" y="1012190"/>
                  </a:lnTo>
                  <a:lnTo>
                    <a:pt x="4669790" y="1870709"/>
                  </a:lnTo>
                  <a:lnTo>
                    <a:pt x="4669790" y="6350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4815" y="2209043"/>
              <a:ext cx="2138263" cy="2573041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0372333" y="7937710"/>
            <a:ext cx="388620" cy="628650"/>
          </a:xfrm>
          <a:custGeom>
            <a:avLst/>
            <a:gdLst/>
            <a:ahLst/>
            <a:cxnLst/>
            <a:rect l="l" t="t" r="r" b="b"/>
            <a:pathLst>
              <a:path w="388620" h="628650">
                <a:moveTo>
                  <a:pt x="197985" y="628649"/>
                </a:moveTo>
                <a:lnTo>
                  <a:pt x="186862" y="628649"/>
                </a:lnTo>
                <a:lnTo>
                  <a:pt x="184637" y="620881"/>
                </a:lnTo>
                <a:lnTo>
                  <a:pt x="157935" y="541798"/>
                </a:lnTo>
                <a:lnTo>
                  <a:pt x="128936" y="476846"/>
                </a:lnTo>
                <a:lnTo>
                  <a:pt x="99227" y="424803"/>
                </a:lnTo>
                <a:lnTo>
                  <a:pt x="70394" y="384446"/>
                </a:lnTo>
                <a:lnTo>
                  <a:pt x="44022" y="354551"/>
                </a:lnTo>
                <a:lnTo>
                  <a:pt x="5005" y="321260"/>
                </a:lnTo>
                <a:lnTo>
                  <a:pt x="0" y="317931"/>
                </a:lnTo>
                <a:lnTo>
                  <a:pt x="0" y="311273"/>
                </a:lnTo>
                <a:lnTo>
                  <a:pt x="44362" y="274410"/>
                </a:lnTo>
                <a:lnTo>
                  <a:pt x="70803" y="244525"/>
                </a:lnTo>
                <a:lnTo>
                  <a:pt x="99636" y="204226"/>
                </a:lnTo>
                <a:lnTo>
                  <a:pt x="129276" y="152261"/>
                </a:lnTo>
                <a:lnTo>
                  <a:pt x="158139" y="87377"/>
                </a:lnTo>
                <a:lnTo>
                  <a:pt x="184637" y="8322"/>
                </a:lnTo>
                <a:lnTo>
                  <a:pt x="186862" y="0"/>
                </a:lnTo>
                <a:lnTo>
                  <a:pt x="197985" y="0"/>
                </a:lnTo>
                <a:lnTo>
                  <a:pt x="226484" y="86851"/>
                </a:lnTo>
                <a:lnTo>
                  <a:pt x="255551" y="151803"/>
                </a:lnTo>
                <a:lnTo>
                  <a:pt x="285707" y="203846"/>
                </a:lnTo>
                <a:lnTo>
                  <a:pt x="315250" y="244203"/>
                </a:lnTo>
                <a:lnTo>
                  <a:pt x="342478" y="274098"/>
                </a:lnTo>
                <a:lnTo>
                  <a:pt x="383179" y="307389"/>
                </a:lnTo>
                <a:lnTo>
                  <a:pt x="388184" y="310718"/>
                </a:lnTo>
                <a:lnTo>
                  <a:pt x="388184" y="317931"/>
                </a:lnTo>
                <a:lnTo>
                  <a:pt x="342478" y="354794"/>
                </a:lnTo>
                <a:lnTo>
                  <a:pt x="315250" y="384679"/>
                </a:lnTo>
                <a:lnTo>
                  <a:pt x="285707" y="424977"/>
                </a:lnTo>
                <a:lnTo>
                  <a:pt x="255551" y="476943"/>
                </a:lnTo>
                <a:lnTo>
                  <a:pt x="226484" y="541827"/>
                </a:lnTo>
                <a:lnTo>
                  <a:pt x="200209" y="620881"/>
                </a:lnTo>
                <a:lnTo>
                  <a:pt x="197985" y="6286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28701"/>
            <a:ext cx="18288000" cy="9525"/>
          </a:xfrm>
          <a:custGeom>
            <a:avLst/>
            <a:gdLst/>
            <a:ahLst/>
            <a:cxnLst/>
            <a:rect l="l" t="t" r="r" b="b"/>
            <a:pathLst>
              <a:path w="18288000" h="9525">
                <a:moveTo>
                  <a:pt x="18287998" y="9524"/>
                </a:moveTo>
                <a:lnTo>
                  <a:pt x="0" y="95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9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02390" y="3340112"/>
            <a:ext cx="6931025" cy="4769485"/>
          </a:xfrm>
          <a:custGeom>
            <a:avLst/>
            <a:gdLst/>
            <a:ahLst/>
            <a:cxnLst/>
            <a:rect l="l" t="t" r="r" b="b"/>
            <a:pathLst>
              <a:path w="6931025" h="4769484">
                <a:moveTo>
                  <a:pt x="17538" y="2523337"/>
                </a:moveTo>
                <a:lnTo>
                  <a:pt x="16637" y="2520924"/>
                </a:lnTo>
                <a:lnTo>
                  <a:pt x="13728" y="2515590"/>
                </a:lnTo>
                <a:lnTo>
                  <a:pt x="5257" y="2507729"/>
                </a:lnTo>
                <a:lnTo>
                  <a:pt x="2832" y="2515984"/>
                </a:lnTo>
                <a:lnTo>
                  <a:pt x="0" y="2520721"/>
                </a:lnTo>
                <a:lnTo>
                  <a:pt x="3009" y="2528773"/>
                </a:lnTo>
                <a:lnTo>
                  <a:pt x="8458" y="2528582"/>
                </a:lnTo>
                <a:lnTo>
                  <a:pt x="12598" y="2529789"/>
                </a:lnTo>
                <a:lnTo>
                  <a:pt x="13703" y="2530297"/>
                </a:lnTo>
                <a:lnTo>
                  <a:pt x="17538" y="2523337"/>
                </a:lnTo>
                <a:close/>
              </a:path>
              <a:path w="6931025" h="4769484">
                <a:moveTo>
                  <a:pt x="415785" y="1986724"/>
                </a:moveTo>
                <a:lnTo>
                  <a:pt x="415188" y="1985111"/>
                </a:lnTo>
                <a:lnTo>
                  <a:pt x="406120" y="1975637"/>
                </a:lnTo>
                <a:lnTo>
                  <a:pt x="400278" y="1972322"/>
                </a:lnTo>
                <a:lnTo>
                  <a:pt x="398653" y="1980272"/>
                </a:lnTo>
                <a:lnTo>
                  <a:pt x="395312" y="1986114"/>
                </a:lnTo>
                <a:lnTo>
                  <a:pt x="400456" y="1992464"/>
                </a:lnTo>
                <a:lnTo>
                  <a:pt x="405193" y="1995284"/>
                </a:lnTo>
                <a:lnTo>
                  <a:pt x="410133" y="1996186"/>
                </a:lnTo>
                <a:lnTo>
                  <a:pt x="412038" y="1996389"/>
                </a:lnTo>
                <a:lnTo>
                  <a:pt x="415785" y="1986724"/>
                </a:lnTo>
                <a:close/>
              </a:path>
              <a:path w="6931025" h="4769484">
                <a:moveTo>
                  <a:pt x="535254" y="3514052"/>
                </a:moveTo>
                <a:lnTo>
                  <a:pt x="532244" y="3505606"/>
                </a:lnTo>
                <a:lnTo>
                  <a:pt x="526046" y="3496386"/>
                </a:lnTo>
                <a:lnTo>
                  <a:pt x="518299" y="3490150"/>
                </a:lnTo>
                <a:lnTo>
                  <a:pt x="509409" y="3487801"/>
                </a:lnTo>
                <a:lnTo>
                  <a:pt x="499795" y="3490188"/>
                </a:lnTo>
                <a:lnTo>
                  <a:pt x="492531" y="3492906"/>
                </a:lnTo>
                <a:lnTo>
                  <a:pt x="489394" y="3504184"/>
                </a:lnTo>
                <a:lnTo>
                  <a:pt x="486054" y="3510026"/>
                </a:lnTo>
                <a:lnTo>
                  <a:pt x="493839" y="3522700"/>
                </a:lnTo>
                <a:lnTo>
                  <a:pt x="503999" y="3531565"/>
                </a:lnTo>
                <a:lnTo>
                  <a:pt x="514807" y="3535692"/>
                </a:lnTo>
                <a:lnTo>
                  <a:pt x="524548" y="3534206"/>
                </a:lnTo>
                <a:lnTo>
                  <a:pt x="531469" y="3528758"/>
                </a:lnTo>
                <a:lnTo>
                  <a:pt x="535012" y="3521913"/>
                </a:lnTo>
                <a:lnTo>
                  <a:pt x="535254" y="3514052"/>
                </a:lnTo>
                <a:close/>
              </a:path>
              <a:path w="6931025" h="4769484">
                <a:moveTo>
                  <a:pt x="813828" y="2428430"/>
                </a:moveTo>
                <a:lnTo>
                  <a:pt x="811834" y="2410815"/>
                </a:lnTo>
                <a:lnTo>
                  <a:pt x="792772" y="2411514"/>
                </a:lnTo>
                <a:lnTo>
                  <a:pt x="794067" y="2424811"/>
                </a:lnTo>
                <a:lnTo>
                  <a:pt x="813828" y="2428430"/>
                </a:lnTo>
                <a:close/>
              </a:path>
              <a:path w="6931025" h="4769484">
                <a:moveTo>
                  <a:pt x="1052131" y="1673339"/>
                </a:moveTo>
                <a:lnTo>
                  <a:pt x="1041425" y="1668106"/>
                </a:lnTo>
                <a:lnTo>
                  <a:pt x="1032306" y="1663407"/>
                </a:lnTo>
                <a:lnTo>
                  <a:pt x="1024305" y="1659851"/>
                </a:lnTo>
                <a:lnTo>
                  <a:pt x="1016952" y="1658023"/>
                </a:lnTo>
                <a:lnTo>
                  <a:pt x="1014069" y="1660702"/>
                </a:lnTo>
                <a:lnTo>
                  <a:pt x="1010894" y="1667637"/>
                </a:lnTo>
                <a:lnTo>
                  <a:pt x="1008761" y="1675549"/>
                </a:lnTo>
                <a:lnTo>
                  <a:pt x="1009053" y="1681187"/>
                </a:lnTo>
                <a:lnTo>
                  <a:pt x="1014056" y="1687220"/>
                </a:lnTo>
                <a:lnTo>
                  <a:pt x="1019949" y="1692148"/>
                </a:lnTo>
                <a:lnTo>
                  <a:pt x="1026604" y="1695932"/>
                </a:lnTo>
                <a:lnTo>
                  <a:pt x="1033945" y="1698510"/>
                </a:lnTo>
                <a:lnTo>
                  <a:pt x="1037590" y="1696732"/>
                </a:lnTo>
                <a:lnTo>
                  <a:pt x="1041476" y="1690979"/>
                </a:lnTo>
                <a:lnTo>
                  <a:pt x="1046149" y="1682711"/>
                </a:lnTo>
                <a:lnTo>
                  <a:pt x="1052131" y="1673339"/>
                </a:lnTo>
                <a:close/>
              </a:path>
              <a:path w="6931025" h="4769484">
                <a:moveTo>
                  <a:pt x="1096352" y="3894378"/>
                </a:moveTo>
                <a:lnTo>
                  <a:pt x="1073086" y="3876446"/>
                </a:lnTo>
                <a:lnTo>
                  <a:pt x="1069225" y="3878707"/>
                </a:lnTo>
                <a:lnTo>
                  <a:pt x="1065390" y="3884485"/>
                </a:lnTo>
                <a:lnTo>
                  <a:pt x="1060932" y="3892740"/>
                </a:lnTo>
                <a:lnTo>
                  <a:pt x="1055192" y="3902430"/>
                </a:lnTo>
                <a:lnTo>
                  <a:pt x="1065568" y="3905834"/>
                </a:lnTo>
                <a:lnTo>
                  <a:pt x="1073873" y="3908983"/>
                </a:lnTo>
                <a:lnTo>
                  <a:pt x="1080541" y="3911028"/>
                </a:lnTo>
                <a:lnTo>
                  <a:pt x="1086040" y="3911092"/>
                </a:lnTo>
                <a:lnTo>
                  <a:pt x="1090891" y="3909276"/>
                </a:lnTo>
                <a:lnTo>
                  <a:pt x="1096352" y="3894378"/>
                </a:lnTo>
                <a:close/>
              </a:path>
              <a:path w="6931025" h="4769484">
                <a:moveTo>
                  <a:pt x="1320304" y="2249970"/>
                </a:moveTo>
                <a:lnTo>
                  <a:pt x="1319199" y="2249474"/>
                </a:lnTo>
                <a:lnTo>
                  <a:pt x="1314970" y="2245537"/>
                </a:lnTo>
                <a:lnTo>
                  <a:pt x="1310233" y="2242718"/>
                </a:lnTo>
                <a:lnTo>
                  <a:pt x="1304988" y="2241004"/>
                </a:lnTo>
                <a:lnTo>
                  <a:pt x="1302258" y="2248458"/>
                </a:lnTo>
                <a:lnTo>
                  <a:pt x="1299222" y="2255113"/>
                </a:lnTo>
                <a:lnTo>
                  <a:pt x="1311325" y="2257933"/>
                </a:lnTo>
                <a:lnTo>
                  <a:pt x="1317066" y="2258542"/>
                </a:lnTo>
                <a:lnTo>
                  <a:pt x="1317879" y="2258237"/>
                </a:lnTo>
                <a:lnTo>
                  <a:pt x="1320304" y="2249970"/>
                </a:lnTo>
                <a:close/>
              </a:path>
              <a:path w="6931025" h="4769484">
                <a:moveTo>
                  <a:pt x="1363522" y="3184499"/>
                </a:moveTo>
                <a:lnTo>
                  <a:pt x="1357185" y="3174936"/>
                </a:lnTo>
                <a:lnTo>
                  <a:pt x="1349400" y="3176295"/>
                </a:lnTo>
                <a:lnTo>
                  <a:pt x="1344218" y="3181159"/>
                </a:lnTo>
                <a:lnTo>
                  <a:pt x="1341907" y="3190468"/>
                </a:lnTo>
                <a:lnTo>
                  <a:pt x="1342732" y="3205149"/>
                </a:lnTo>
                <a:lnTo>
                  <a:pt x="1363522" y="3184499"/>
                </a:lnTo>
                <a:close/>
              </a:path>
              <a:path w="6931025" h="4769484">
                <a:moveTo>
                  <a:pt x="1657985" y="2897644"/>
                </a:moveTo>
                <a:lnTo>
                  <a:pt x="1655864" y="2888665"/>
                </a:lnTo>
                <a:lnTo>
                  <a:pt x="1651736" y="2882506"/>
                </a:lnTo>
                <a:lnTo>
                  <a:pt x="1645615" y="2876321"/>
                </a:lnTo>
                <a:lnTo>
                  <a:pt x="1627873" y="2860560"/>
                </a:lnTo>
                <a:lnTo>
                  <a:pt x="1625180" y="2874340"/>
                </a:lnTo>
                <a:lnTo>
                  <a:pt x="1622691" y="2885465"/>
                </a:lnTo>
                <a:lnTo>
                  <a:pt x="1621269" y="2894812"/>
                </a:lnTo>
                <a:lnTo>
                  <a:pt x="1621764" y="2903270"/>
                </a:lnTo>
                <a:lnTo>
                  <a:pt x="1624634" y="2907411"/>
                </a:lnTo>
                <a:lnTo>
                  <a:pt x="1630578" y="2911449"/>
                </a:lnTo>
                <a:lnTo>
                  <a:pt x="1637804" y="2914319"/>
                </a:lnTo>
                <a:lnTo>
                  <a:pt x="1644535" y="2914954"/>
                </a:lnTo>
                <a:lnTo>
                  <a:pt x="1651990" y="2912211"/>
                </a:lnTo>
                <a:lnTo>
                  <a:pt x="1656588" y="2905963"/>
                </a:lnTo>
                <a:lnTo>
                  <a:pt x="1657985" y="2897644"/>
                </a:lnTo>
                <a:close/>
              </a:path>
              <a:path w="6931025" h="4769484">
                <a:moveTo>
                  <a:pt x="1917788" y="2641879"/>
                </a:moveTo>
                <a:lnTo>
                  <a:pt x="1893709" y="2624251"/>
                </a:lnTo>
                <a:lnTo>
                  <a:pt x="1889328" y="2626563"/>
                </a:lnTo>
                <a:lnTo>
                  <a:pt x="1885061" y="2632189"/>
                </a:lnTo>
                <a:lnTo>
                  <a:pt x="1880184" y="2640253"/>
                </a:lnTo>
                <a:lnTo>
                  <a:pt x="1873910" y="2650020"/>
                </a:lnTo>
                <a:lnTo>
                  <a:pt x="1885289" y="2653969"/>
                </a:lnTo>
                <a:lnTo>
                  <a:pt x="1894611" y="2657094"/>
                </a:lnTo>
                <a:lnTo>
                  <a:pt x="1902218" y="2658935"/>
                </a:lnTo>
                <a:lnTo>
                  <a:pt x="1908581" y="2659100"/>
                </a:lnTo>
                <a:lnTo>
                  <a:pt x="1912924" y="2658389"/>
                </a:lnTo>
                <a:lnTo>
                  <a:pt x="1917788" y="2641879"/>
                </a:lnTo>
                <a:close/>
              </a:path>
              <a:path w="6931025" h="4769484">
                <a:moveTo>
                  <a:pt x="1942172" y="1150213"/>
                </a:moveTo>
                <a:lnTo>
                  <a:pt x="1941563" y="1148600"/>
                </a:lnTo>
                <a:lnTo>
                  <a:pt x="1938439" y="1145184"/>
                </a:lnTo>
                <a:lnTo>
                  <a:pt x="1934514" y="1142060"/>
                </a:lnTo>
                <a:lnTo>
                  <a:pt x="1930082" y="1140040"/>
                </a:lnTo>
                <a:lnTo>
                  <a:pt x="1928660" y="1146086"/>
                </a:lnTo>
                <a:lnTo>
                  <a:pt x="1926932" y="1151318"/>
                </a:lnTo>
                <a:lnTo>
                  <a:pt x="1927237" y="1152131"/>
                </a:lnTo>
                <a:lnTo>
                  <a:pt x="1930361" y="1155547"/>
                </a:lnTo>
                <a:lnTo>
                  <a:pt x="1934489" y="1156766"/>
                </a:lnTo>
                <a:lnTo>
                  <a:pt x="1938324" y="1157160"/>
                </a:lnTo>
                <a:lnTo>
                  <a:pt x="1939429" y="1157668"/>
                </a:lnTo>
                <a:lnTo>
                  <a:pt x="1942172" y="1150213"/>
                </a:lnTo>
                <a:close/>
              </a:path>
              <a:path w="6931025" h="4769484">
                <a:moveTo>
                  <a:pt x="1990966" y="3735082"/>
                </a:moveTo>
                <a:lnTo>
                  <a:pt x="1988540" y="3728682"/>
                </a:lnTo>
                <a:lnTo>
                  <a:pt x="1984248" y="3722903"/>
                </a:lnTo>
                <a:lnTo>
                  <a:pt x="1977745" y="3717683"/>
                </a:lnTo>
                <a:lnTo>
                  <a:pt x="1969338" y="3711968"/>
                </a:lnTo>
                <a:lnTo>
                  <a:pt x="1959317" y="3704717"/>
                </a:lnTo>
                <a:lnTo>
                  <a:pt x="1956879" y="3716629"/>
                </a:lnTo>
                <a:lnTo>
                  <a:pt x="1954339" y="3726434"/>
                </a:lnTo>
                <a:lnTo>
                  <a:pt x="1952917" y="3734625"/>
                </a:lnTo>
                <a:lnTo>
                  <a:pt x="1976907" y="3754170"/>
                </a:lnTo>
                <a:lnTo>
                  <a:pt x="1979625" y="3754069"/>
                </a:lnTo>
                <a:lnTo>
                  <a:pt x="1982050" y="3753154"/>
                </a:lnTo>
                <a:lnTo>
                  <a:pt x="1983359" y="3751745"/>
                </a:lnTo>
                <a:lnTo>
                  <a:pt x="1988350" y="3747224"/>
                </a:lnTo>
                <a:lnTo>
                  <a:pt x="1990902" y="3741470"/>
                </a:lnTo>
                <a:lnTo>
                  <a:pt x="1990966" y="3735082"/>
                </a:lnTo>
                <a:close/>
              </a:path>
              <a:path w="6931025" h="4769484">
                <a:moveTo>
                  <a:pt x="1992414" y="3844810"/>
                </a:moveTo>
                <a:lnTo>
                  <a:pt x="1985759" y="3841788"/>
                </a:lnTo>
                <a:lnTo>
                  <a:pt x="1979409" y="3839565"/>
                </a:lnTo>
                <a:lnTo>
                  <a:pt x="1972551" y="3838460"/>
                </a:lnTo>
                <a:lnTo>
                  <a:pt x="1963585" y="3839070"/>
                </a:lnTo>
                <a:lnTo>
                  <a:pt x="1955812" y="3842893"/>
                </a:lnTo>
                <a:lnTo>
                  <a:pt x="1961845" y="3859009"/>
                </a:lnTo>
                <a:lnTo>
                  <a:pt x="1972627" y="3863238"/>
                </a:lnTo>
                <a:lnTo>
                  <a:pt x="1977466" y="3861422"/>
                </a:lnTo>
                <a:lnTo>
                  <a:pt x="1982609" y="3860419"/>
                </a:lnTo>
                <a:lnTo>
                  <a:pt x="1985848" y="3851859"/>
                </a:lnTo>
                <a:lnTo>
                  <a:pt x="1992414" y="3844810"/>
                </a:lnTo>
                <a:close/>
              </a:path>
              <a:path w="6931025" h="4769484">
                <a:moveTo>
                  <a:pt x="2027516" y="1730044"/>
                </a:moveTo>
                <a:lnTo>
                  <a:pt x="2026208" y="1724101"/>
                </a:lnTo>
                <a:lnTo>
                  <a:pt x="2023592" y="1719529"/>
                </a:lnTo>
                <a:lnTo>
                  <a:pt x="2018131" y="1714487"/>
                </a:lnTo>
                <a:lnTo>
                  <a:pt x="2001126" y="1701330"/>
                </a:lnTo>
                <a:lnTo>
                  <a:pt x="1998421" y="1712112"/>
                </a:lnTo>
                <a:lnTo>
                  <a:pt x="1995893" y="1720850"/>
                </a:lnTo>
                <a:lnTo>
                  <a:pt x="1994636" y="1727911"/>
                </a:lnTo>
                <a:lnTo>
                  <a:pt x="1995741" y="1733664"/>
                </a:lnTo>
                <a:lnTo>
                  <a:pt x="1999488" y="1738160"/>
                </a:lnTo>
                <a:lnTo>
                  <a:pt x="2004923" y="1741589"/>
                </a:lnTo>
                <a:lnTo>
                  <a:pt x="2011197" y="1744535"/>
                </a:lnTo>
                <a:lnTo>
                  <a:pt x="2017509" y="1747558"/>
                </a:lnTo>
                <a:lnTo>
                  <a:pt x="2021039" y="1739811"/>
                </a:lnTo>
                <a:lnTo>
                  <a:pt x="2027516" y="1730044"/>
                </a:lnTo>
                <a:close/>
              </a:path>
              <a:path w="6931025" h="4769484">
                <a:moveTo>
                  <a:pt x="2184133" y="4738484"/>
                </a:moveTo>
                <a:lnTo>
                  <a:pt x="2173706" y="4735347"/>
                </a:lnTo>
                <a:lnTo>
                  <a:pt x="2164956" y="4732109"/>
                </a:lnTo>
                <a:lnTo>
                  <a:pt x="2157679" y="4730039"/>
                </a:lnTo>
                <a:lnTo>
                  <a:pt x="2151672" y="4730420"/>
                </a:lnTo>
                <a:lnTo>
                  <a:pt x="2148065" y="4733518"/>
                </a:lnTo>
                <a:lnTo>
                  <a:pt x="2145334" y="4739906"/>
                </a:lnTo>
                <a:lnTo>
                  <a:pt x="2144077" y="4747463"/>
                </a:lnTo>
                <a:lnTo>
                  <a:pt x="2144890" y="4754080"/>
                </a:lnTo>
                <a:lnTo>
                  <a:pt x="2148890" y="4762233"/>
                </a:lnTo>
                <a:lnTo>
                  <a:pt x="2154872" y="4767567"/>
                </a:lnTo>
                <a:lnTo>
                  <a:pt x="2162111" y="4769345"/>
                </a:lnTo>
                <a:lnTo>
                  <a:pt x="2169871" y="4766780"/>
                </a:lnTo>
                <a:lnTo>
                  <a:pt x="2173719" y="4762525"/>
                </a:lnTo>
                <a:lnTo>
                  <a:pt x="2176919" y="4756099"/>
                </a:lnTo>
                <a:lnTo>
                  <a:pt x="2180171" y="4747946"/>
                </a:lnTo>
                <a:lnTo>
                  <a:pt x="2184133" y="4738484"/>
                </a:lnTo>
                <a:close/>
              </a:path>
              <a:path w="6931025" h="4769484">
                <a:moveTo>
                  <a:pt x="2205075" y="1670964"/>
                </a:moveTo>
                <a:lnTo>
                  <a:pt x="2178481" y="1651520"/>
                </a:lnTo>
                <a:lnTo>
                  <a:pt x="2175243" y="1653514"/>
                </a:lnTo>
                <a:lnTo>
                  <a:pt x="2172131" y="1658823"/>
                </a:lnTo>
                <a:lnTo>
                  <a:pt x="2168575" y="1666201"/>
                </a:lnTo>
                <a:lnTo>
                  <a:pt x="2164029" y="1674368"/>
                </a:lnTo>
                <a:lnTo>
                  <a:pt x="2172106" y="1678127"/>
                </a:lnTo>
                <a:lnTo>
                  <a:pt x="2178735" y="1681734"/>
                </a:lnTo>
                <a:lnTo>
                  <a:pt x="2184323" y="1684350"/>
                </a:lnTo>
                <a:lnTo>
                  <a:pt x="2189226" y="1685150"/>
                </a:lnTo>
                <a:lnTo>
                  <a:pt x="2191943" y="1685061"/>
                </a:lnTo>
                <a:lnTo>
                  <a:pt x="2196795" y="1683245"/>
                </a:lnTo>
                <a:lnTo>
                  <a:pt x="2203450" y="1678914"/>
                </a:lnTo>
                <a:lnTo>
                  <a:pt x="2205075" y="1670964"/>
                </a:lnTo>
                <a:close/>
              </a:path>
              <a:path w="6931025" h="4769484">
                <a:moveTo>
                  <a:pt x="2222233" y="2112797"/>
                </a:moveTo>
                <a:lnTo>
                  <a:pt x="2215286" y="2108962"/>
                </a:lnTo>
                <a:lnTo>
                  <a:pt x="2209342" y="2102916"/>
                </a:lnTo>
                <a:lnTo>
                  <a:pt x="2202789" y="2102612"/>
                </a:lnTo>
                <a:lnTo>
                  <a:pt x="2199259" y="2103018"/>
                </a:lnTo>
                <a:lnTo>
                  <a:pt x="2196617" y="2113191"/>
                </a:lnTo>
                <a:lnTo>
                  <a:pt x="2190953" y="2122652"/>
                </a:lnTo>
                <a:lnTo>
                  <a:pt x="2201443" y="2126081"/>
                </a:lnTo>
                <a:lnTo>
                  <a:pt x="2209000" y="2131517"/>
                </a:lnTo>
                <a:lnTo>
                  <a:pt x="2214943" y="2130209"/>
                </a:lnTo>
                <a:lnTo>
                  <a:pt x="2219287" y="2129510"/>
                </a:lnTo>
                <a:lnTo>
                  <a:pt x="2219706" y="2118334"/>
                </a:lnTo>
                <a:lnTo>
                  <a:pt x="2222233" y="2112797"/>
                </a:lnTo>
                <a:close/>
              </a:path>
              <a:path w="6931025" h="4769484">
                <a:moveTo>
                  <a:pt x="2226386" y="3159302"/>
                </a:moveTo>
                <a:lnTo>
                  <a:pt x="2224773" y="3152559"/>
                </a:lnTo>
                <a:lnTo>
                  <a:pt x="2222246" y="3147758"/>
                </a:lnTo>
                <a:lnTo>
                  <a:pt x="2217458" y="3143123"/>
                </a:lnTo>
                <a:lnTo>
                  <a:pt x="2203323" y="3132112"/>
                </a:lnTo>
                <a:lnTo>
                  <a:pt x="2200618" y="3141141"/>
                </a:lnTo>
                <a:lnTo>
                  <a:pt x="2198116" y="3148634"/>
                </a:lnTo>
                <a:lnTo>
                  <a:pt x="2196693" y="3154870"/>
                </a:lnTo>
                <a:lnTo>
                  <a:pt x="2197239" y="3160103"/>
                </a:lnTo>
                <a:lnTo>
                  <a:pt x="2200452" y="3166249"/>
                </a:lnTo>
                <a:lnTo>
                  <a:pt x="2209825" y="3169170"/>
                </a:lnTo>
                <a:lnTo>
                  <a:pt x="2216785" y="3172993"/>
                </a:lnTo>
                <a:lnTo>
                  <a:pt x="2219820" y="3166351"/>
                </a:lnTo>
                <a:lnTo>
                  <a:pt x="2226386" y="3159302"/>
                </a:lnTo>
                <a:close/>
              </a:path>
              <a:path w="6931025" h="4769484">
                <a:moveTo>
                  <a:pt x="2335682" y="3973830"/>
                </a:moveTo>
                <a:lnTo>
                  <a:pt x="2335415" y="3967251"/>
                </a:lnTo>
                <a:lnTo>
                  <a:pt x="2330907" y="3958552"/>
                </a:lnTo>
                <a:lnTo>
                  <a:pt x="2321877" y="3952570"/>
                </a:lnTo>
                <a:lnTo>
                  <a:pt x="2310434" y="3950246"/>
                </a:lnTo>
                <a:lnTo>
                  <a:pt x="2298636" y="3952532"/>
                </a:lnTo>
                <a:lnTo>
                  <a:pt x="2295906" y="3959987"/>
                </a:lnTo>
                <a:lnTo>
                  <a:pt x="2295385" y="3968445"/>
                </a:lnTo>
                <a:lnTo>
                  <a:pt x="2296490" y="3976306"/>
                </a:lnTo>
                <a:lnTo>
                  <a:pt x="2301532" y="3985958"/>
                </a:lnTo>
                <a:lnTo>
                  <a:pt x="2309952" y="3992626"/>
                </a:lnTo>
                <a:lnTo>
                  <a:pt x="2319540" y="3995064"/>
                </a:lnTo>
                <a:lnTo>
                  <a:pt x="2328126" y="3992029"/>
                </a:lnTo>
                <a:lnTo>
                  <a:pt x="2331897" y="3986530"/>
                </a:lnTo>
                <a:lnTo>
                  <a:pt x="2334463" y="3980357"/>
                </a:lnTo>
                <a:lnTo>
                  <a:pt x="2335682" y="3973830"/>
                </a:lnTo>
                <a:close/>
              </a:path>
              <a:path w="6931025" h="4769484">
                <a:moveTo>
                  <a:pt x="2406319" y="642213"/>
                </a:moveTo>
                <a:lnTo>
                  <a:pt x="2403373" y="627240"/>
                </a:lnTo>
                <a:lnTo>
                  <a:pt x="2397988" y="618693"/>
                </a:lnTo>
                <a:lnTo>
                  <a:pt x="2389111" y="615581"/>
                </a:lnTo>
                <a:lnTo>
                  <a:pt x="2375700" y="616927"/>
                </a:lnTo>
                <a:lnTo>
                  <a:pt x="2406319" y="642213"/>
                </a:lnTo>
                <a:close/>
              </a:path>
              <a:path w="6931025" h="4769484">
                <a:moveTo>
                  <a:pt x="2552255" y="3046577"/>
                </a:moveTo>
                <a:lnTo>
                  <a:pt x="2544572" y="3042818"/>
                </a:lnTo>
                <a:lnTo>
                  <a:pt x="2537993" y="3039503"/>
                </a:lnTo>
                <a:lnTo>
                  <a:pt x="2532329" y="3037230"/>
                </a:lnTo>
                <a:lnTo>
                  <a:pt x="2527363" y="3036595"/>
                </a:lnTo>
                <a:lnTo>
                  <a:pt x="2524633" y="3036697"/>
                </a:lnTo>
                <a:lnTo>
                  <a:pt x="2523325" y="3038106"/>
                </a:lnTo>
                <a:lnTo>
                  <a:pt x="2520899" y="3039008"/>
                </a:lnTo>
                <a:lnTo>
                  <a:pt x="2513431" y="3043644"/>
                </a:lnTo>
                <a:lnTo>
                  <a:pt x="2512415" y="3053207"/>
                </a:lnTo>
                <a:lnTo>
                  <a:pt x="2517546" y="3059557"/>
                </a:lnTo>
                <a:lnTo>
                  <a:pt x="2522982" y="3066707"/>
                </a:lnTo>
                <a:lnTo>
                  <a:pt x="2531859" y="3070745"/>
                </a:lnTo>
                <a:lnTo>
                  <a:pt x="2540025" y="3070441"/>
                </a:lnTo>
                <a:lnTo>
                  <a:pt x="2543048" y="3067977"/>
                </a:lnTo>
                <a:lnTo>
                  <a:pt x="2545867" y="3062401"/>
                </a:lnTo>
                <a:lnTo>
                  <a:pt x="2548826" y="3054870"/>
                </a:lnTo>
                <a:lnTo>
                  <a:pt x="2552255" y="3046577"/>
                </a:lnTo>
                <a:close/>
              </a:path>
              <a:path w="6931025" h="4769484">
                <a:moveTo>
                  <a:pt x="2691561" y="3846868"/>
                </a:moveTo>
                <a:lnTo>
                  <a:pt x="2681224" y="3843578"/>
                </a:lnTo>
                <a:lnTo>
                  <a:pt x="2673007" y="3840607"/>
                </a:lnTo>
                <a:lnTo>
                  <a:pt x="2666339" y="3838613"/>
                </a:lnTo>
                <a:lnTo>
                  <a:pt x="2660713" y="3838206"/>
                </a:lnTo>
                <a:lnTo>
                  <a:pt x="2657995" y="3838308"/>
                </a:lnTo>
                <a:lnTo>
                  <a:pt x="2655874" y="3840010"/>
                </a:lnTo>
                <a:lnTo>
                  <a:pt x="2653449" y="3840924"/>
                </a:lnTo>
                <a:lnTo>
                  <a:pt x="2647391" y="3846855"/>
                </a:lnTo>
                <a:lnTo>
                  <a:pt x="2646870" y="3855326"/>
                </a:lnTo>
                <a:lnTo>
                  <a:pt x="2651709" y="3860863"/>
                </a:lnTo>
                <a:lnTo>
                  <a:pt x="2657144" y="3868013"/>
                </a:lnTo>
                <a:lnTo>
                  <a:pt x="2665209" y="3872344"/>
                </a:lnTo>
                <a:lnTo>
                  <a:pt x="2673680" y="3872852"/>
                </a:lnTo>
                <a:lnTo>
                  <a:pt x="2677744" y="3870121"/>
                </a:lnTo>
                <a:lnTo>
                  <a:pt x="2681554" y="3864394"/>
                </a:lnTo>
                <a:lnTo>
                  <a:pt x="2685897" y="3856393"/>
                </a:lnTo>
                <a:lnTo>
                  <a:pt x="2691561" y="3846868"/>
                </a:lnTo>
                <a:close/>
              </a:path>
              <a:path w="6931025" h="4769484">
                <a:moveTo>
                  <a:pt x="2807919" y="2033028"/>
                </a:moveTo>
                <a:lnTo>
                  <a:pt x="2804833" y="2019757"/>
                </a:lnTo>
                <a:lnTo>
                  <a:pt x="2797987" y="2018893"/>
                </a:lnTo>
                <a:lnTo>
                  <a:pt x="2790520" y="2017763"/>
                </a:lnTo>
                <a:lnTo>
                  <a:pt x="2782963" y="2017344"/>
                </a:lnTo>
                <a:lnTo>
                  <a:pt x="2775889" y="2018639"/>
                </a:lnTo>
                <a:lnTo>
                  <a:pt x="2768727" y="2024075"/>
                </a:lnTo>
                <a:lnTo>
                  <a:pt x="2764675" y="2032939"/>
                </a:lnTo>
                <a:lnTo>
                  <a:pt x="2766072" y="2041601"/>
                </a:lnTo>
                <a:lnTo>
                  <a:pt x="2771279" y="2050605"/>
                </a:lnTo>
                <a:lnTo>
                  <a:pt x="2778760" y="2054885"/>
                </a:lnTo>
                <a:lnTo>
                  <a:pt x="2787434" y="2055444"/>
                </a:lnTo>
                <a:lnTo>
                  <a:pt x="2796209" y="2053285"/>
                </a:lnTo>
                <a:lnTo>
                  <a:pt x="2803271" y="2049145"/>
                </a:lnTo>
                <a:lnTo>
                  <a:pt x="2807284" y="2042604"/>
                </a:lnTo>
                <a:lnTo>
                  <a:pt x="2807919" y="2033028"/>
                </a:lnTo>
                <a:close/>
              </a:path>
              <a:path w="6931025" h="4769484">
                <a:moveTo>
                  <a:pt x="2860179" y="2630081"/>
                </a:moveTo>
                <a:lnTo>
                  <a:pt x="2850032" y="2625801"/>
                </a:lnTo>
                <a:lnTo>
                  <a:pt x="2841828" y="2621915"/>
                </a:lnTo>
                <a:lnTo>
                  <a:pt x="2835427" y="2619591"/>
                </a:lnTo>
                <a:lnTo>
                  <a:pt x="2830652" y="2620010"/>
                </a:lnTo>
                <a:lnTo>
                  <a:pt x="2823489" y="2625445"/>
                </a:lnTo>
                <a:lnTo>
                  <a:pt x="2820251" y="2634005"/>
                </a:lnTo>
                <a:lnTo>
                  <a:pt x="2820835" y="2642971"/>
                </a:lnTo>
                <a:lnTo>
                  <a:pt x="2825470" y="2650426"/>
                </a:lnTo>
                <a:lnTo>
                  <a:pt x="2833027" y="2655862"/>
                </a:lnTo>
                <a:lnTo>
                  <a:pt x="2842298" y="2656065"/>
                </a:lnTo>
                <a:lnTo>
                  <a:pt x="2846374" y="2653334"/>
                </a:lnTo>
                <a:lnTo>
                  <a:pt x="2850172" y="2647607"/>
                </a:lnTo>
                <a:lnTo>
                  <a:pt x="2854515" y="2639618"/>
                </a:lnTo>
                <a:lnTo>
                  <a:pt x="2860179" y="2630081"/>
                </a:lnTo>
                <a:close/>
              </a:path>
              <a:path w="6931025" h="4769484">
                <a:moveTo>
                  <a:pt x="2871139" y="3416858"/>
                </a:moveTo>
                <a:lnTo>
                  <a:pt x="2859151" y="3403435"/>
                </a:lnTo>
                <a:lnTo>
                  <a:pt x="2850032" y="3398583"/>
                </a:lnTo>
                <a:lnTo>
                  <a:pt x="2839161" y="3401961"/>
                </a:lnTo>
                <a:lnTo>
                  <a:pt x="2821927" y="3413226"/>
                </a:lnTo>
                <a:lnTo>
                  <a:pt x="2835465" y="3428403"/>
                </a:lnTo>
                <a:lnTo>
                  <a:pt x="2846273" y="3433737"/>
                </a:lnTo>
                <a:lnTo>
                  <a:pt x="2857220" y="3429736"/>
                </a:lnTo>
                <a:lnTo>
                  <a:pt x="2871139" y="3416858"/>
                </a:lnTo>
                <a:close/>
              </a:path>
              <a:path w="6931025" h="4769484">
                <a:moveTo>
                  <a:pt x="3018345" y="2981515"/>
                </a:moveTo>
                <a:lnTo>
                  <a:pt x="3013786" y="2972663"/>
                </a:lnTo>
                <a:lnTo>
                  <a:pt x="3004705" y="2966288"/>
                </a:lnTo>
                <a:lnTo>
                  <a:pt x="2993313" y="2963367"/>
                </a:lnTo>
                <a:lnTo>
                  <a:pt x="2981756" y="2964878"/>
                </a:lnTo>
                <a:lnTo>
                  <a:pt x="2978721" y="2971533"/>
                </a:lnTo>
                <a:lnTo>
                  <a:pt x="2977604" y="2978378"/>
                </a:lnTo>
                <a:lnTo>
                  <a:pt x="2977591" y="2985732"/>
                </a:lnTo>
                <a:lnTo>
                  <a:pt x="2981883" y="2994812"/>
                </a:lnTo>
                <a:lnTo>
                  <a:pt x="2990291" y="3002457"/>
                </a:lnTo>
                <a:lnTo>
                  <a:pt x="3000159" y="3006610"/>
                </a:lnTo>
                <a:lnTo>
                  <a:pt x="3008833" y="3005277"/>
                </a:lnTo>
                <a:lnTo>
                  <a:pt x="3013303" y="3000184"/>
                </a:lnTo>
                <a:lnTo>
                  <a:pt x="3016389" y="2994418"/>
                </a:lnTo>
                <a:lnTo>
                  <a:pt x="3018066" y="2988132"/>
                </a:lnTo>
                <a:lnTo>
                  <a:pt x="3018345" y="2981515"/>
                </a:lnTo>
                <a:close/>
              </a:path>
              <a:path w="6931025" h="4769484">
                <a:moveTo>
                  <a:pt x="3095625" y="3259391"/>
                </a:moveTo>
                <a:lnTo>
                  <a:pt x="3087459" y="3252343"/>
                </a:lnTo>
                <a:lnTo>
                  <a:pt x="3082213" y="3257981"/>
                </a:lnTo>
                <a:lnTo>
                  <a:pt x="3082404" y="3263417"/>
                </a:lnTo>
                <a:lnTo>
                  <a:pt x="3086036" y="3265741"/>
                </a:lnTo>
                <a:lnTo>
                  <a:pt x="3088043" y="3268662"/>
                </a:lnTo>
                <a:lnTo>
                  <a:pt x="3095625" y="3259391"/>
                </a:lnTo>
                <a:close/>
              </a:path>
              <a:path w="6931025" h="4769484">
                <a:moveTo>
                  <a:pt x="3161754" y="634174"/>
                </a:moveTo>
                <a:lnTo>
                  <a:pt x="3161563" y="628091"/>
                </a:lnTo>
                <a:lnTo>
                  <a:pt x="3157563" y="617258"/>
                </a:lnTo>
                <a:lnTo>
                  <a:pt x="3151670" y="623531"/>
                </a:lnTo>
                <a:lnTo>
                  <a:pt x="3147009" y="626478"/>
                </a:lnTo>
                <a:lnTo>
                  <a:pt x="3146056" y="635038"/>
                </a:lnTo>
                <a:lnTo>
                  <a:pt x="3151009" y="637311"/>
                </a:lnTo>
                <a:lnTo>
                  <a:pt x="3154146" y="640257"/>
                </a:lnTo>
                <a:lnTo>
                  <a:pt x="3154908" y="641210"/>
                </a:lnTo>
                <a:lnTo>
                  <a:pt x="3161474" y="636739"/>
                </a:lnTo>
                <a:lnTo>
                  <a:pt x="3161754" y="634174"/>
                </a:lnTo>
                <a:close/>
              </a:path>
              <a:path w="6931025" h="4769484">
                <a:moveTo>
                  <a:pt x="3177387" y="1745576"/>
                </a:moveTo>
                <a:lnTo>
                  <a:pt x="3147682" y="1716316"/>
                </a:lnTo>
                <a:lnTo>
                  <a:pt x="3139795" y="1724964"/>
                </a:lnTo>
                <a:lnTo>
                  <a:pt x="3134182" y="1728673"/>
                </a:lnTo>
                <a:lnTo>
                  <a:pt x="3135401" y="1743494"/>
                </a:lnTo>
                <a:lnTo>
                  <a:pt x="3140468" y="1755978"/>
                </a:lnTo>
                <a:lnTo>
                  <a:pt x="3148253" y="1764550"/>
                </a:lnTo>
                <a:lnTo>
                  <a:pt x="3157613" y="1767611"/>
                </a:lnTo>
                <a:lnTo>
                  <a:pt x="3166237" y="1765884"/>
                </a:lnTo>
                <a:lnTo>
                  <a:pt x="3172498" y="1761363"/>
                </a:lnTo>
                <a:lnTo>
                  <a:pt x="3176257" y="1754466"/>
                </a:lnTo>
                <a:lnTo>
                  <a:pt x="3177387" y="1745576"/>
                </a:lnTo>
                <a:close/>
              </a:path>
              <a:path w="6931025" h="4769484">
                <a:moveTo>
                  <a:pt x="3219831" y="3065881"/>
                </a:moveTo>
                <a:lnTo>
                  <a:pt x="3217608" y="3056686"/>
                </a:lnTo>
                <a:lnTo>
                  <a:pt x="3214293" y="3051606"/>
                </a:lnTo>
                <a:lnTo>
                  <a:pt x="3208693" y="3046692"/>
                </a:lnTo>
                <a:lnTo>
                  <a:pt x="3201289" y="3041091"/>
                </a:lnTo>
                <a:lnTo>
                  <a:pt x="3192526" y="3033915"/>
                </a:lnTo>
                <a:lnTo>
                  <a:pt x="3189554" y="3045485"/>
                </a:lnTo>
                <a:lnTo>
                  <a:pt x="3186836" y="3054985"/>
                </a:lnTo>
                <a:lnTo>
                  <a:pt x="3185249" y="3062859"/>
                </a:lnTo>
                <a:lnTo>
                  <a:pt x="3185630" y="3069564"/>
                </a:lnTo>
                <a:lnTo>
                  <a:pt x="3190252" y="3077019"/>
                </a:lnTo>
                <a:lnTo>
                  <a:pt x="3197809" y="3082467"/>
                </a:lnTo>
                <a:lnTo>
                  <a:pt x="3207093" y="3082671"/>
                </a:lnTo>
                <a:lnTo>
                  <a:pt x="3213989" y="3079864"/>
                </a:lnTo>
                <a:lnTo>
                  <a:pt x="3218434" y="3073946"/>
                </a:lnTo>
                <a:lnTo>
                  <a:pt x="3219831" y="3065881"/>
                </a:lnTo>
                <a:close/>
              </a:path>
              <a:path w="6931025" h="4769484">
                <a:moveTo>
                  <a:pt x="3238728" y="1443164"/>
                </a:moveTo>
                <a:lnTo>
                  <a:pt x="3235096" y="1440840"/>
                </a:lnTo>
                <a:lnTo>
                  <a:pt x="3229762" y="1436408"/>
                </a:lnTo>
                <a:lnTo>
                  <a:pt x="3227336" y="1437309"/>
                </a:lnTo>
                <a:lnTo>
                  <a:pt x="3223603" y="1439633"/>
                </a:lnTo>
                <a:lnTo>
                  <a:pt x="3221075" y="1445171"/>
                </a:lnTo>
                <a:lnTo>
                  <a:pt x="3216122" y="1451610"/>
                </a:lnTo>
                <a:lnTo>
                  <a:pt x="3222269" y="1455750"/>
                </a:lnTo>
                <a:lnTo>
                  <a:pt x="3228111" y="1459064"/>
                </a:lnTo>
                <a:lnTo>
                  <a:pt x="3230232" y="1457363"/>
                </a:lnTo>
                <a:lnTo>
                  <a:pt x="3234169" y="1453134"/>
                </a:lnTo>
                <a:lnTo>
                  <a:pt x="3238728" y="1443164"/>
                </a:lnTo>
                <a:close/>
              </a:path>
              <a:path w="6931025" h="4769484">
                <a:moveTo>
                  <a:pt x="3274580" y="4039285"/>
                </a:moveTo>
                <a:lnTo>
                  <a:pt x="3272574" y="4029989"/>
                </a:lnTo>
                <a:lnTo>
                  <a:pt x="3267862" y="4021734"/>
                </a:lnTo>
                <a:lnTo>
                  <a:pt x="3261499" y="4016679"/>
                </a:lnTo>
                <a:lnTo>
                  <a:pt x="3254311" y="4015384"/>
                </a:lnTo>
                <a:lnTo>
                  <a:pt x="3247085" y="4018394"/>
                </a:lnTo>
                <a:lnTo>
                  <a:pt x="3242805" y="4022991"/>
                </a:lnTo>
                <a:lnTo>
                  <a:pt x="3239351" y="4030014"/>
                </a:lnTo>
                <a:lnTo>
                  <a:pt x="3235820" y="4039146"/>
                </a:lnTo>
                <a:lnTo>
                  <a:pt x="3231311" y="4050017"/>
                </a:lnTo>
                <a:lnTo>
                  <a:pt x="3241471" y="4052836"/>
                </a:lnTo>
                <a:lnTo>
                  <a:pt x="3249663" y="4055440"/>
                </a:lnTo>
                <a:lnTo>
                  <a:pt x="3256445" y="4057027"/>
                </a:lnTo>
                <a:lnTo>
                  <a:pt x="3262363" y="4056773"/>
                </a:lnTo>
                <a:lnTo>
                  <a:pt x="3269310" y="4053421"/>
                </a:lnTo>
                <a:lnTo>
                  <a:pt x="3273437" y="4047350"/>
                </a:lnTo>
                <a:lnTo>
                  <a:pt x="3274580" y="4039285"/>
                </a:lnTo>
                <a:close/>
              </a:path>
              <a:path w="6931025" h="4769484">
                <a:moveTo>
                  <a:pt x="3317735" y="2913596"/>
                </a:moveTo>
                <a:lnTo>
                  <a:pt x="3312325" y="2902940"/>
                </a:lnTo>
                <a:lnTo>
                  <a:pt x="3305162" y="2897505"/>
                </a:lnTo>
                <a:lnTo>
                  <a:pt x="3296729" y="2896514"/>
                </a:lnTo>
                <a:lnTo>
                  <a:pt x="3287509" y="2899181"/>
                </a:lnTo>
                <a:lnTo>
                  <a:pt x="3285388" y="2900896"/>
                </a:lnTo>
                <a:lnTo>
                  <a:pt x="3282238" y="2912173"/>
                </a:lnTo>
                <a:lnTo>
                  <a:pt x="3284258" y="2915094"/>
                </a:lnTo>
                <a:lnTo>
                  <a:pt x="3290989" y="2923298"/>
                </a:lnTo>
                <a:lnTo>
                  <a:pt x="3298342" y="2926016"/>
                </a:lnTo>
                <a:lnTo>
                  <a:pt x="3306064" y="2924632"/>
                </a:lnTo>
                <a:lnTo>
                  <a:pt x="3313798" y="2920593"/>
                </a:lnTo>
                <a:lnTo>
                  <a:pt x="3315512" y="2919933"/>
                </a:lnTo>
                <a:lnTo>
                  <a:pt x="3316224" y="2916910"/>
                </a:lnTo>
                <a:lnTo>
                  <a:pt x="3317735" y="2913596"/>
                </a:lnTo>
                <a:close/>
              </a:path>
              <a:path w="6931025" h="4769484">
                <a:moveTo>
                  <a:pt x="3318459" y="3810749"/>
                </a:moveTo>
                <a:lnTo>
                  <a:pt x="3296513" y="3776700"/>
                </a:lnTo>
                <a:lnTo>
                  <a:pt x="3295104" y="3775392"/>
                </a:lnTo>
                <a:lnTo>
                  <a:pt x="3293389" y="3773271"/>
                </a:lnTo>
                <a:lnTo>
                  <a:pt x="3291179" y="3772268"/>
                </a:lnTo>
                <a:lnTo>
                  <a:pt x="3283445" y="3769144"/>
                </a:lnTo>
                <a:lnTo>
                  <a:pt x="3275457" y="3769309"/>
                </a:lnTo>
                <a:lnTo>
                  <a:pt x="3268103" y="3772497"/>
                </a:lnTo>
                <a:lnTo>
                  <a:pt x="3262223" y="3778504"/>
                </a:lnTo>
                <a:lnTo>
                  <a:pt x="3257854" y="3787813"/>
                </a:lnTo>
                <a:lnTo>
                  <a:pt x="3258604" y="3796512"/>
                </a:lnTo>
                <a:lnTo>
                  <a:pt x="3262973" y="3804704"/>
                </a:lnTo>
                <a:lnTo>
                  <a:pt x="3269437" y="3812552"/>
                </a:lnTo>
                <a:lnTo>
                  <a:pt x="3279813" y="3822623"/>
                </a:lnTo>
                <a:lnTo>
                  <a:pt x="3289236" y="3825811"/>
                </a:lnTo>
                <a:lnTo>
                  <a:pt x="3301022" y="3821912"/>
                </a:lnTo>
                <a:lnTo>
                  <a:pt x="3318459" y="3810749"/>
                </a:lnTo>
                <a:close/>
              </a:path>
              <a:path w="6931025" h="4769484">
                <a:moveTo>
                  <a:pt x="3340938" y="3509314"/>
                </a:moveTo>
                <a:lnTo>
                  <a:pt x="3329800" y="3472154"/>
                </a:lnTo>
                <a:lnTo>
                  <a:pt x="3323996" y="3489947"/>
                </a:lnTo>
                <a:lnTo>
                  <a:pt x="3323221" y="3499751"/>
                </a:lnTo>
                <a:lnTo>
                  <a:pt x="3328517" y="3505047"/>
                </a:lnTo>
                <a:lnTo>
                  <a:pt x="3340938" y="3509314"/>
                </a:lnTo>
                <a:close/>
              </a:path>
              <a:path w="6931025" h="4769484">
                <a:moveTo>
                  <a:pt x="3505276" y="2347112"/>
                </a:moveTo>
                <a:lnTo>
                  <a:pt x="3492601" y="2320607"/>
                </a:lnTo>
                <a:lnTo>
                  <a:pt x="3488144" y="2320874"/>
                </a:lnTo>
                <a:lnTo>
                  <a:pt x="3482111" y="2324316"/>
                </a:lnTo>
                <a:lnTo>
                  <a:pt x="3474415" y="2329662"/>
                </a:lnTo>
                <a:lnTo>
                  <a:pt x="3464915" y="2335707"/>
                </a:lnTo>
                <a:lnTo>
                  <a:pt x="3472637" y="2343442"/>
                </a:lnTo>
                <a:lnTo>
                  <a:pt x="3478619" y="2349995"/>
                </a:lnTo>
                <a:lnTo>
                  <a:pt x="3483660" y="2354834"/>
                </a:lnTo>
                <a:lnTo>
                  <a:pt x="3488537" y="2357374"/>
                </a:lnTo>
                <a:lnTo>
                  <a:pt x="3493668" y="2357945"/>
                </a:lnTo>
                <a:lnTo>
                  <a:pt x="3505276" y="2347112"/>
                </a:lnTo>
                <a:close/>
              </a:path>
              <a:path w="6931025" h="4769484">
                <a:moveTo>
                  <a:pt x="3536238" y="1906092"/>
                </a:moveTo>
                <a:lnTo>
                  <a:pt x="3533089" y="1897938"/>
                </a:lnTo>
                <a:lnTo>
                  <a:pt x="3527653" y="1890788"/>
                </a:lnTo>
                <a:lnTo>
                  <a:pt x="3519894" y="1887258"/>
                </a:lnTo>
                <a:lnTo>
                  <a:pt x="3510915" y="1887867"/>
                </a:lnTo>
                <a:lnTo>
                  <a:pt x="3502456" y="1890864"/>
                </a:lnTo>
                <a:lnTo>
                  <a:pt x="3496945" y="1896643"/>
                </a:lnTo>
                <a:lnTo>
                  <a:pt x="3494849" y="1905114"/>
                </a:lnTo>
                <a:lnTo>
                  <a:pt x="3496653" y="1916163"/>
                </a:lnTo>
                <a:lnTo>
                  <a:pt x="3501644" y="1924456"/>
                </a:lnTo>
                <a:lnTo>
                  <a:pt x="3507651" y="1929269"/>
                </a:lnTo>
                <a:lnTo>
                  <a:pt x="3514623" y="1930628"/>
                </a:lnTo>
                <a:lnTo>
                  <a:pt x="3522459" y="1928558"/>
                </a:lnTo>
                <a:lnTo>
                  <a:pt x="3525685" y="1927352"/>
                </a:lnTo>
                <a:lnTo>
                  <a:pt x="3532289" y="1921751"/>
                </a:lnTo>
                <a:lnTo>
                  <a:pt x="3535883" y="1914347"/>
                </a:lnTo>
                <a:lnTo>
                  <a:pt x="3536238" y="1906092"/>
                </a:lnTo>
                <a:close/>
              </a:path>
              <a:path w="6931025" h="4769484">
                <a:moveTo>
                  <a:pt x="3606368" y="3429304"/>
                </a:moveTo>
                <a:lnTo>
                  <a:pt x="3597122" y="3415855"/>
                </a:lnTo>
                <a:lnTo>
                  <a:pt x="3589782" y="3410483"/>
                </a:lnTo>
                <a:lnTo>
                  <a:pt x="3580498" y="3412375"/>
                </a:lnTo>
                <a:lnTo>
                  <a:pt x="3565436" y="3420732"/>
                </a:lnTo>
                <a:lnTo>
                  <a:pt x="3575697" y="3436899"/>
                </a:lnTo>
                <a:lnTo>
                  <a:pt x="3583381" y="3443186"/>
                </a:lnTo>
                <a:lnTo>
                  <a:pt x="3592322" y="3440379"/>
                </a:lnTo>
                <a:lnTo>
                  <a:pt x="3606368" y="3429304"/>
                </a:lnTo>
                <a:close/>
              </a:path>
              <a:path w="6931025" h="4769484">
                <a:moveTo>
                  <a:pt x="3619042" y="3903929"/>
                </a:moveTo>
                <a:lnTo>
                  <a:pt x="3618852" y="3893096"/>
                </a:lnTo>
                <a:lnTo>
                  <a:pt x="3610559" y="3892499"/>
                </a:lnTo>
                <a:lnTo>
                  <a:pt x="3603104" y="3892778"/>
                </a:lnTo>
                <a:lnTo>
                  <a:pt x="3597491" y="3896169"/>
                </a:lnTo>
                <a:lnTo>
                  <a:pt x="3594735" y="3904869"/>
                </a:lnTo>
                <a:lnTo>
                  <a:pt x="3596043" y="3910812"/>
                </a:lnTo>
                <a:lnTo>
                  <a:pt x="3598964" y="3916146"/>
                </a:lnTo>
                <a:lnTo>
                  <a:pt x="3604501" y="3918674"/>
                </a:lnTo>
                <a:lnTo>
                  <a:pt x="3612477" y="3917175"/>
                </a:lnTo>
                <a:lnTo>
                  <a:pt x="3617112" y="3912108"/>
                </a:lnTo>
                <a:lnTo>
                  <a:pt x="3619042" y="3903929"/>
                </a:lnTo>
                <a:close/>
              </a:path>
              <a:path w="6931025" h="4769484">
                <a:moveTo>
                  <a:pt x="3652659" y="2954490"/>
                </a:moveTo>
                <a:lnTo>
                  <a:pt x="3649878" y="2945485"/>
                </a:lnTo>
                <a:lnTo>
                  <a:pt x="3646957" y="2940151"/>
                </a:lnTo>
                <a:lnTo>
                  <a:pt x="3636568" y="2939440"/>
                </a:lnTo>
                <a:lnTo>
                  <a:pt x="3627196" y="2936519"/>
                </a:lnTo>
                <a:lnTo>
                  <a:pt x="3622268" y="2944799"/>
                </a:lnTo>
                <a:lnTo>
                  <a:pt x="3617303" y="2952508"/>
                </a:lnTo>
                <a:lnTo>
                  <a:pt x="3613797" y="2959481"/>
                </a:lnTo>
                <a:lnTo>
                  <a:pt x="3613239" y="2965615"/>
                </a:lnTo>
                <a:lnTo>
                  <a:pt x="3617417" y="2973743"/>
                </a:lnTo>
                <a:lnTo>
                  <a:pt x="3623653" y="2976537"/>
                </a:lnTo>
                <a:lnTo>
                  <a:pt x="3631082" y="2975610"/>
                </a:lnTo>
                <a:lnTo>
                  <a:pt x="3638842" y="2972574"/>
                </a:lnTo>
                <a:lnTo>
                  <a:pt x="3646500" y="2967926"/>
                </a:lnTo>
                <a:lnTo>
                  <a:pt x="3651313" y="2961944"/>
                </a:lnTo>
                <a:lnTo>
                  <a:pt x="3652659" y="2954490"/>
                </a:lnTo>
                <a:close/>
              </a:path>
              <a:path w="6931025" h="4769484">
                <a:moveTo>
                  <a:pt x="3759250" y="335940"/>
                </a:moveTo>
                <a:lnTo>
                  <a:pt x="3755428" y="323405"/>
                </a:lnTo>
                <a:lnTo>
                  <a:pt x="3751719" y="317804"/>
                </a:lnTo>
                <a:lnTo>
                  <a:pt x="3746677" y="324167"/>
                </a:lnTo>
                <a:lnTo>
                  <a:pt x="3741064" y="327875"/>
                </a:lnTo>
                <a:lnTo>
                  <a:pt x="3742779" y="335851"/>
                </a:lnTo>
                <a:lnTo>
                  <a:pt x="3745738" y="340512"/>
                </a:lnTo>
                <a:lnTo>
                  <a:pt x="3749738" y="343547"/>
                </a:lnTo>
                <a:lnTo>
                  <a:pt x="3751351" y="344589"/>
                </a:lnTo>
                <a:lnTo>
                  <a:pt x="3759060" y="337654"/>
                </a:lnTo>
                <a:lnTo>
                  <a:pt x="3759250" y="335940"/>
                </a:lnTo>
                <a:close/>
              </a:path>
              <a:path w="6931025" h="4769484">
                <a:moveTo>
                  <a:pt x="3801402" y="1692846"/>
                </a:moveTo>
                <a:lnTo>
                  <a:pt x="3798989" y="1686394"/>
                </a:lnTo>
                <a:lnTo>
                  <a:pt x="3793744" y="1684680"/>
                </a:lnTo>
                <a:lnTo>
                  <a:pt x="3786797" y="1680857"/>
                </a:lnTo>
                <a:lnTo>
                  <a:pt x="3786276" y="1689315"/>
                </a:lnTo>
                <a:lnTo>
                  <a:pt x="3783749" y="1694853"/>
                </a:lnTo>
                <a:lnTo>
                  <a:pt x="3787775" y="1700695"/>
                </a:lnTo>
                <a:lnTo>
                  <a:pt x="3793528" y="1701304"/>
                </a:lnTo>
                <a:lnTo>
                  <a:pt x="3797655" y="1702511"/>
                </a:lnTo>
                <a:lnTo>
                  <a:pt x="3798874" y="1698383"/>
                </a:lnTo>
                <a:lnTo>
                  <a:pt x="3801402" y="1692846"/>
                </a:lnTo>
                <a:close/>
              </a:path>
              <a:path w="6931025" h="4769484">
                <a:moveTo>
                  <a:pt x="3807891" y="4459846"/>
                </a:moveTo>
                <a:lnTo>
                  <a:pt x="3795191" y="4455414"/>
                </a:lnTo>
                <a:lnTo>
                  <a:pt x="3792855" y="4466387"/>
                </a:lnTo>
                <a:lnTo>
                  <a:pt x="3796182" y="4467898"/>
                </a:lnTo>
                <a:lnTo>
                  <a:pt x="3800919" y="4470717"/>
                </a:lnTo>
                <a:lnTo>
                  <a:pt x="3804450" y="4470311"/>
                </a:lnTo>
                <a:lnTo>
                  <a:pt x="3806063" y="4469714"/>
                </a:lnTo>
                <a:lnTo>
                  <a:pt x="3806672" y="4463974"/>
                </a:lnTo>
                <a:lnTo>
                  <a:pt x="3807891" y="4459846"/>
                </a:lnTo>
                <a:close/>
              </a:path>
              <a:path w="6931025" h="4769484">
                <a:moveTo>
                  <a:pt x="3896601" y="3723043"/>
                </a:moveTo>
                <a:lnTo>
                  <a:pt x="3895814" y="3715994"/>
                </a:lnTo>
                <a:lnTo>
                  <a:pt x="3890264" y="3713480"/>
                </a:lnTo>
                <a:lnTo>
                  <a:pt x="3884320" y="3707434"/>
                </a:lnTo>
                <a:lnTo>
                  <a:pt x="3882402" y="3714585"/>
                </a:lnTo>
                <a:lnTo>
                  <a:pt x="3878465" y="3718814"/>
                </a:lnTo>
                <a:lnTo>
                  <a:pt x="3881170" y="3726065"/>
                </a:lnTo>
                <a:lnTo>
                  <a:pt x="3886809" y="3731298"/>
                </a:lnTo>
                <a:lnTo>
                  <a:pt x="3890048" y="3730091"/>
                </a:lnTo>
                <a:lnTo>
                  <a:pt x="3893578" y="3729685"/>
                </a:lnTo>
                <a:lnTo>
                  <a:pt x="3896601" y="3723043"/>
                </a:lnTo>
                <a:close/>
              </a:path>
              <a:path w="6931025" h="4769484">
                <a:moveTo>
                  <a:pt x="3913162" y="3484461"/>
                </a:moveTo>
                <a:lnTo>
                  <a:pt x="3901744" y="3480104"/>
                </a:lnTo>
                <a:lnTo>
                  <a:pt x="3892486" y="3476231"/>
                </a:lnTo>
                <a:lnTo>
                  <a:pt x="3885031" y="3473932"/>
                </a:lnTo>
                <a:lnTo>
                  <a:pt x="3869779" y="3498850"/>
                </a:lnTo>
                <a:lnTo>
                  <a:pt x="3872954" y="3507613"/>
                </a:lnTo>
                <a:lnTo>
                  <a:pt x="3878694" y="3513772"/>
                </a:lnTo>
                <a:lnTo>
                  <a:pt x="3886047" y="3516401"/>
                </a:lnTo>
                <a:lnTo>
                  <a:pt x="3894061" y="3514560"/>
                </a:lnTo>
                <a:lnTo>
                  <a:pt x="3898785" y="3510369"/>
                </a:lnTo>
                <a:lnTo>
                  <a:pt x="3903040" y="3503511"/>
                </a:lnTo>
                <a:lnTo>
                  <a:pt x="3907574" y="3494659"/>
                </a:lnTo>
                <a:lnTo>
                  <a:pt x="3913162" y="3484461"/>
                </a:lnTo>
                <a:close/>
              </a:path>
              <a:path w="6931025" h="4769484">
                <a:moveTo>
                  <a:pt x="3921048" y="894854"/>
                </a:moveTo>
                <a:lnTo>
                  <a:pt x="3903726" y="886866"/>
                </a:lnTo>
                <a:lnTo>
                  <a:pt x="3898874" y="899312"/>
                </a:lnTo>
                <a:lnTo>
                  <a:pt x="3914864" y="911479"/>
                </a:lnTo>
                <a:lnTo>
                  <a:pt x="3921048" y="894854"/>
                </a:lnTo>
                <a:close/>
              </a:path>
              <a:path w="6931025" h="4769484">
                <a:moveTo>
                  <a:pt x="3933037" y="3330968"/>
                </a:moveTo>
                <a:lnTo>
                  <a:pt x="3923500" y="3326981"/>
                </a:lnTo>
                <a:lnTo>
                  <a:pt x="3915511" y="3323183"/>
                </a:lnTo>
                <a:lnTo>
                  <a:pt x="3908895" y="3320758"/>
                </a:lnTo>
                <a:lnTo>
                  <a:pt x="3903497" y="3320897"/>
                </a:lnTo>
                <a:lnTo>
                  <a:pt x="3896334" y="3326333"/>
                </a:lnTo>
                <a:lnTo>
                  <a:pt x="3891978" y="3334385"/>
                </a:lnTo>
                <a:lnTo>
                  <a:pt x="3892575" y="3343351"/>
                </a:lnTo>
                <a:lnTo>
                  <a:pt x="3892372" y="3345269"/>
                </a:lnTo>
                <a:lnTo>
                  <a:pt x="3893883" y="3349294"/>
                </a:lnTo>
                <a:lnTo>
                  <a:pt x="3897617" y="3355022"/>
                </a:lnTo>
                <a:lnTo>
                  <a:pt x="3903243" y="3358654"/>
                </a:lnTo>
                <a:lnTo>
                  <a:pt x="3909860" y="3359848"/>
                </a:lnTo>
                <a:lnTo>
                  <a:pt x="3916553" y="3358261"/>
                </a:lnTo>
                <a:lnTo>
                  <a:pt x="3920604" y="3354476"/>
                </a:lnTo>
                <a:lnTo>
                  <a:pt x="3924109" y="3348317"/>
                </a:lnTo>
                <a:lnTo>
                  <a:pt x="3927957" y="3340303"/>
                </a:lnTo>
                <a:lnTo>
                  <a:pt x="3933037" y="3330968"/>
                </a:lnTo>
                <a:close/>
              </a:path>
              <a:path w="6931025" h="4769484">
                <a:moveTo>
                  <a:pt x="4009656" y="3117685"/>
                </a:moveTo>
                <a:lnTo>
                  <a:pt x="4003306" y="3115462"/>
                </a:lnTo>
                <a:lnTo>
                  <a:pt x="3994937" y="3110319"/>
                </a:lnTo>
                <a:lnTo>
                  <a:pt x="3988993" y="3111627"/>
                </a:lnTo>
                <a:lnTo>
                  <a:pt x="3984650" y="3112338"/>
                </a:lnTo>
                <a:lnTo>
                  <a:pt x="3981716" y="3121698"/>
                </a:lnTo>
                <a:lnTo>
                  <a:pt x="3975252" y="3131464"/>
                </a:lnTo>
                <a:lnTo>
                  <a:pt x="3983558" y="3134029"/>
                </a:lnTo>
                <a:lnTo>
                  <a:pt x="3990429" y="3136696"/>
                </a:lnTo>
                <a:lnTo>
                  <a:pt x="3996042" y="3138284"/>
                </a:lnTo>
                <a:lnTo>
                  <a:pt x="4000550" y="3137624"/>
                </a:lnTo>
                <a:lnTo>
                  <a:pt x="4005897" y="3134703"/>
                </a:lnTo>
                <a:lnTo>
                  <a:pt x="4006621" y="3124327"/>
                </a:lnTo>
                <a:lnTo>
                  <a:pt x="4009656" y="3117685"/>
                </a:lnTo>
                <a:close/>
              </a:path>
              <a:path w="6931025" h="4769484">
                <a:moveTo>
                  <a:pt x="4064114" y="1834261"/>
                </a:moveTo>
                <a:lnTo>
                  <a:pt x="4062768" y="1822856"/>
                </a:lnTo>
                <a:lnTo>
                  <a:pt x="4055211" y="1820557"/>
                </a:lnTo>
                <a:lnTo>
                  <a:pt x="4048391" y="1822564"/>
                </a:lnTo>
                <a:lnTo>
                  <a:pt x="4042130" y="1829828"/>
                </a:lnTo>
                <a:lnTo>
                  <a:pt x="4036225" y="1843290"/>
                </a:lnTo>
                <a:lnTo>
                  <a:pt x="4064114" y="1834261"/>
                </a:lnTo>
                <a:close/>
              </a:path>
              <a:path w="6931025" h="4769484">
                <a:moveTo>
                  <a:pt x="4066070" y="3278530"/>
                </a:moveTo>
                <a:lnTo>
                  <a:pt x="4063809" y="3267354"/>
                </a:lnTo>
                <a:lnTo>
                  <a:pt x="4058958" y="3258756"/>
                </a:lnTo>
                <a:lnTo>
                  <a:pt x="4052519" y="3253778"/>
                </a:lnTo>
                <a:lnTo>
                  <a:pt x="4045153" y="3252762"/>
                </a:lnTo>
                <a:lnTo>
                  <a:pt x="4037507" y="3256064"/>
                </a:lnTo>
                <a:lnTo>
                  <a:pt x="4032580" y="3261664"/>
                </a:lnTo>
                <a:lnTo>
                  <a:pt x="4027678" y="3269157"/>
                </a:lnTo>
                <a:lnTo>
                  <a:pt x="4022128" y="3278606"/>
                </a:lnTo>
                <a:lnTo>
                  <a:pt x="4015270" y="3290100"/>
                </a:lnTo>
                <a:lnTo>
                  <a:pt x="4027373" y="3293402"/>
                </a:lnTo>
                <a:lnTo>
                  <a:pt x="4036936" y="3296348"/>
                </a:lnTo>
                <a:lnTo>
                  <a:pt x="4044658" y="3298101"/>
                </a:lnTo>
                <a:lnTo>
                  <a:pt x="4051262" y="3297758"/>
                </a:lnTo>
                <a:lnTo>
                  <a:pt x="4059097" y="3294176"/>
                </a:lnTo>
                <a:lnTo>
                  <a:pt x="4064266" y="3287623"/>
                </a:lnTo>
                <a:lnTo>
                  <a:pt x="4066070" y="3278530"/>
                </a:lnTo>
                <a:close/>
              </a:path>
              <a:path w="6931025" h="4769484">
                <a:moveTo>
                  <a:pt x="4094937" y="3591331"/>
                </a:moveTo>
                <a:lnTo>
                  <a:pt x="4087037" y="3583825"/>
                </a:lnTo>
                <a:lnTo>
                  <a:pt x="4080700" y="3576980"/>
                </a:lnTo>
                <a:lnTo>
                  <a:pt x="4075150" y="3571849"/>
                </a:lnTo>
                <a:lnTo>
                  <a:pt x="4069613" y="3569487"/>
                </a:lnTo>
                <a:lnTo>
                  <a:pt x="4064990" y="3570617"/>
                </a:lnTo>
                <a:lnTo>
                  <a:pt x="4059669" y="3575088"/>
                </a:lnTo>
                <a:lnTo>
                  <a:pt x="4055135" y="3581273"/>
                </a:lnTo>
                <a:lnTo>
                  <a:pt x="4052874" y="3587534"/>
                </a:lnTo>
                <a:lnTo>
                  <a:pt x="4052773" y="3596614"/>
                </a:lnTo>
                <a:lnTo>
                  <a:pt x="4055694" y="3604082"/>
                </a:lnTo>
                <a:lnTo>
                  <a:pt x="4061358" y="3608921"/>
                </a:lnTo>
                <a:lnTo>
                  <a:pt x="4069435" y="3610140"/>
                </a:lnTo>
                <a:lnTo>
                  <a:pt x="4074795" y="3608082"/>
                </a:lnTo>
                <a:lnTo>
                  <a:pt x="4080548" y="3603802"/>
                </a:lnTo>
                <a:lnTo>
                  <a:pt x="4087126" y="3597986"/>
                </a:lnTo>
                <a:lnTo>
                  <a:pt x="4094937" y="3591331"/>
                </a:lnTo>
                <a:close/>
              </a:path>
              <a:path w="6931025" h="4769484">
                <a:moveTo>
                  <a:pt x="4096626" y="3537064"/>
                </a:moveTo>
                <a:lnTo>
                  <a:pt x="4085666" y="3533889"/>
                </a:lnTo>
                <a:lnTo>
                  <a:pt x="4076877" y="3531019"/>
                </a:lnTo>
                <a:lnTo>
                  <a:pt x="4069931" y="3529355"/>
                </a:lnTo>
                <a:lnTo>
                  <a:pt x="4064470" y="3529812"/>
                </a:lnTo>
                <a:lnTo>
                  <a:pt x="4059631" y="3531616"/>
                </a:lnTo>
                <a:lnTo>
                  <a:pt x="4055478" y="3545116"/>
                </a:lnTo>
                <a:lnTo>
                  <a:pt x="4059694" y="3556393"/>
                </a:lnTo>
                <a:lnTo>
                  <a:pt x="4071988" y="3564661"/>
                </a:lnTo>
                <a:lnTo>
                  <a:pt x="4076014" y="3563150"/>
                </a:lnTo>
                <a:lnTo>
                  <a:pt x="4080497" y="3560026"/>
                </a:lnTo>
                <a:lnTo>
                  <a:pt x="4084840" y="3554450"/>
                </a:lnTo>
                <a:lnTo>
                  <a:pt x="4089920" y="3546703"/>
                </a:lnTo>
                <a:lnTo>
                  <a:pt x="4096626" y="3537064"/>
                </a:lnTo>
                <a:close/>
              </a:path>
              <a:path w="6931025" h="4769484">
                <a:moveTo>
                  <a:pt x="4198683" y="4177614"/>
                </a:moveTo>
                <a:lnTo>
                  <a:pt x="4197134" y="4167251"/>
                </a:lnTo>
                <a:lnTo>
                  <a:pt x="4191520" y="4155452"/>
                </a:lnTo>
                <a:lnTo>
                  <a:pt x="4182745" y="4146918"/>
                </a:lnTo>
                <a:lnTo>
                  <a:pt x="4172204" y="4142473"/>
                </a:lnTo>
                <a:lnTo>
                  <a:pt x="4161371" y="4142968"/>
                </a:lnTo>
                <a:lnTo>
                  <a:pt x="4152950" y="4147629"/>
                </a:lnTo>
                <a:lnTo>
                  <a:pt x="4147223" y="4156189"/>
                </a:lnTo>
                <a:lnTo>
                  <a:pt x="4144784" y="4167136"/>
                </a:lnTo>
                <a:lnTo>
                  <a:pt x="4146296" y="4178922"/>
                </a:lnTo>
                <a:lnTo>
                  <a:pt x="4152544" y="4188155"/>
                </a:lnTo>
                <a:lnTo>
                  <a:pt x="4161320" y="4194200"/>
                </a:lnTo>
                <a:lnTo>
                  <a:pt x="4171658" y="4196562"/>
                </a:lnTo>
                <a:lnTo>
                  <a:pt x="4182580" y="4194746"/>
                </a:lnTo>
                <a:lnTo>
                  <a:pt x="4190771" y="4191076"/>
                </a:lnTo>
                <a:lnTo>
                  <a:pt x="4196346" y="4185450"/>
                </a:lnTo>
                <a:lnTo>
                  <a:pt x="4198683" y="4177614"/>
                </a:lnTo>
                <a:close/>
              </a:path>
              <a:path w="6931025" h="4769484">
                <a:moveTo>
                  <a:pt x="4317377" y="3686873"/>
                </a:moveTo>
                <a:lnTo>
                  <a:pt x="4316273" y="3686365"/>
                </a:lnTo>
                <a:lnTo>
                  <a:pt x="4311535" y="3683546"/>
                </a:lnTo>
                <a:lnTo>
                  <a:pt x="4307090" y="3681539"/>
                </a:lnTo>
                <a:lnTo>
                  <a:pt x="4302150" y="3680625"/>
                </a:lnTo>
                <a:lnTo>
                  <a:pt x="4302049" y="3685260"/>
                </a:lnTo>
                <a:lnTo>
                  <a:pt x="4299521" y="3690797"/>
                </a:lnTo>
                <a:lnTo>
                  <a:pt x="4301934" y="3697249"/>
                </a:lnTo>
                <a:lnTo>
                  <a:pt x="4307979" y="3698659"/>
                </a:lnTo>
                <a:lnTo>
                  <a:pt x="4313821" y="3701986"/>
                </a:lnTo>
                <a:lnTo>
                  <a:pt x="4314647" y="3694328"/>
                </a:lnTo>
                <a:lnTo>
                  <a:pt x="4317377" y="3686873"/>
                </a:lnTo>
                <a:close/>
              </a:path>
              <a:path w="6931025" h="4769484">
                <a:moveTo>
                  <a:pt x="4327233" y="2707335"/>
                </a:moveTo>
                <a:lnTo>
                  <a:pt x="4322673" y="2701645"/>
                </a:lnTo>
                <a:lnTo>
                  <a:pt x="4320692" y="2699601"/>
                </a:lnTo>
                <a:lnTo>
                  <a:pt x="4322102" y="2696972"/>
                </a:lnTo>
                <a:lnTo>
                  <a:pt x="4323791" y="2690685"/>
                </a:lnTo>
                <a:lnTo>
                  <a:pt x="4323880" y="2688450"/>
                </a:lnTo>
                <a:lnTo>
                  <a:pt x="4320159" y="2678493"/>
                </a:lnTo>
                <a:lnTo>
                  <a:pt x="4316120" y="2675445"/>
                </a:lnTo>
                <a:lnTo>
                  <a:pt x="4308018" y="2670568"/>
                </a:lnTo>
                <a:lnTo>
                  <a:pt x="4298277" y="2664333"/>
                </a:lnTo>
                <a:lnTo>
                  <a:pt x="4297121" y="2675737"/>
                </a:lnTo>
                <a:lnTo>
                  <a:pt x="4295737" y="2684907"/>
                </a:lnTo>
                <a:lnTo>
                  <a:pt x="4294898" y="2692323"/>
                </a:lnTo>
                <a:lnTo>
                  <a:pt x="4294975" y="2693314"/>
                </a:lnTo>
                <a:lnTo>
                  <a:pt x="4293552" y="2706205"/>
                </a:lnTo>
                <a:lnTo>
                  <a:pt x="4301261" y="2714853"/>
                </a:lnTo>
                <a:lnTo>
                  <a:pt x="4306405" y="2715425"/>
                </a:lnTo>
                <a:lnTo>
                  <a:pt x="4311447" y="2716847"/>
                </a:lnTo>
                <a:lnTo>
                  <a:pt x="4318203" y="2710662"/>
                </a:lnTo>
                <a:lnTo>
                  <a:pt x="4327233" y="2707335"/>
                </a:lnTo>
                <a:close/>
              </a:path>
              <a:path w="6931025" h="4769484">
                <a:moveTo>
                  <a:pt x="4376191" y="2601963"/>
                </a:moveTo>
                <a:lnTo>
                  <a:pt x="4374972" y="2594864"/>
                </a:lnTo>
                <a:lnTo>
                  <a:pt x="4371530" y="2587282"/>
                </a:lnTo>
                <a:lnTo>
                  <a:pt x="4366615" y="2578392"/>
                </a:lnTo>
                <a:lnTo>
                  <a:pt x="4360951" y="2567394"/>
                </a:lnTo>
                <a:lnTo>
                  <a:pt x="4353382" y="2576919"/>
                </a:lnTo>
                <a:lnTo>
                  <a:pt x="4346689" y="2584526"/>
                </a:lnTo>
                <a:lnTo>
                  <a:pt x="4341723" y="2591181"/>
                </a:lnTo>
                <a:lnTo>
                  <a:pt x="4339361" y="2597886"/>
                </a:lnTo>
                <a:lnTo>
                  <a:pt x="4341228" y="2604376"/>
                </a:lnTo>
                <a:lnTo>
                  <a:pt x="4344378" y="2610345"/>
                </a:lnTo>
                <a:lnTo>
                  <a:pt x="4348746" y="2615488"/>
                </a:lnTo>
                <a:lnTo>
                  <a:pt x="4354309" y="2619451"/>
                </a:lnTo>
                <a:lnTo>
                  <a:pt x="4356786" y="2620594"/>
                </a:lnTo>
                <a:lnTo>
                  <a:pt x="4359364" y="2620873"/>
                </a:lnTo>
                <a:lnTo>
                  <a:pt x="4361167" y="2620213"/>
                </a:lnTo>
                <a:lnTo>
                  <a:pt x="4367669" y="2618435"/>
                </a:lnTo>
                <a:lnTo>
                  <a:pt x="4372534" y="2614434"/>
                </a:lnTo>
                <a:lnTo>
                  <a:pt x="4375480" y="2608770"/>
                </a:lnTo>
                <a:lnTo>
                  <a:pt x="4376191" y="2601963"/>
                </a:lnTo>
                <a:close/>
              </a:path>
              <a:path w="6931025" h="4769484">
                <a:moveTo>
                  <a:pt x="4447362" y="980846"/>
                </a:moveTo>
                <a:lnTo>
                  <a:pt x="4446600" y="979893"/>
                </a:lnTo>
                <a:lnTo>
                  <a:pt x="4444606" y="974471"/>
                </a:lnTo>
                <a:lnTo>
                  <a:pt x="4441647" y="969822"/>
                </a:lnTo>
                <a:lnTo>
                  <a:pt x="4437748" y="965923"/>
                </a:lnTo>
                <a:lnTo>
                  <a:pt x="4431944" y="971346"/>
                </a:lnTo>
                <a:lnTo>
                  <a:pt x="4426229" y="975906"/>
                </a:lnTo>
                <a:lnTo>
                  <a:pt x="4435754" y="983881"/>
                </a:lnTo>
                <a:lnTo>
                  <a:pt x="4440606" y="987018"/>
                </a:lnTo>
                <a:lnTo>
                  <a:pt x="4441469" y="987107"/>
                </a:lnTo>
                <a:lnTo>
                  <a:pt x="4447362" y="980846"/>
                </a:lnTo>
                <a:close/>
              </a:path>
              <a:path w="6931025" h="4769484">
                <a:moveTo>
                  <a:pt x="4458500" y="1702231"/>
                </a:moveTo>
                <a:lnTo>
                  <a:pt x="4457598" y="1694865"/>
                </a:lnTo>
                <a:lnTo>
                  <a:pt x="4454931" y="1686585"/>
                </a:lnTo>
                <a:lnTo>
                  <a:pt x="4446206" y="1664512"/>
                </a:lnTo>
                <a:lnTo>
                  <a:pt x="4437583" y="1675599"/>
                </a:lnTo>
                <a:lnTo>
                  <a:pt x="4430344" y="1684401"/>
                </a:lnTo>
                <a:lnTo>
                  <a:pt x="4424858" y="1692097"/>
                </a:lnTo>
                <a:lnTo>
                  <a:pt x="4421479" y="1699869"/>
                </a:lnTo>
                <a:lnTo>
                  <a:pt x="4422178" y="1704860"/>
                </a:lnTo>
                <a:lnTo>
                  <a:pt x="4425658" y="1711147"/>
                </a:lnTo>
                <a:lnTo>
                  <a:pt x="4430801" y="1716963"/>
                </a:lnTo>
                <a:lnTo>
                  <a:pt x="4436529" y="1720570"/>
                </a:lnTo>
                <a:lnTo>
                  <a:pt x="4444428" y="1721485"/>
                </a:lnTo>
                <a:lnTo>
                  <a:pt x="4451337" y="1717992"/>
                </a:lnTo>
                <a:lnTo>
                  <a:pt x="4456341" y="1711210"/>
                </a:lnTo>
                <a:lnTo>
                  <a:pt x="4458500" y="1702231"/>
                </a:lnTo>
                <a:close/>
              </a:path>
              <a:path w="6931025" h="4769484">
                <a:moveTo>
                  <a:pt x="4468342" y="345236"/>
                </a:moveTo>
                <a:lnTo>
                  <a:pt x="4461154" y="335749"/>
                </a:lnTo>
                <a:lnTo>
                  <a:pt x="4455134" y="327431"/>
                </a:lnTo>
                <a:lnTo>
                  <a:pt x="4449610" y="320636"/>
                </a:lnTo>
                <a:lnTo>
                  <a:pt x="4443869" y="315696"/>
                </a:lnTo>
                <a:lnTo>
                  <a:pt x="4440085" y="316788"/>
                </a:lnTo>
                <a:lnTo>
                  <a:pt x="4434116" y="321538"/>
                </a:lnTo>
                <a:lnTo>
                  <a:pt x="4428642" y="327634"/>
                </a:lnTo>
                <a:lnTo>
                  <a:pt x="4426369" y="332803"/>
                </a:lnTo>
                <a:lnTo>
                  <a:pt x="4428109" y="340448"/>
                </a:lnTo>
                <a:lnTo>
                  <a:pt x="4431131" y="347497"/>
                </a:lnTo>
                <a:lnTo>
                  <a:pt x="4435373" y="353872"/>
                </a:lnTo>
                <a:lnTo>
                  <a:pt x="4440745" y="359486"/>
                </a:lnTo>
                <a:lnTo>
                  <a:pt x="4444809" y="359549"/>
                </a:lnTo>
                <a:lnTo>
                  <a:pt x="4450867" y="356171"/>
                </a:lnTo>
                <a:lnTo>
                  <a:pt x="4458767" y="350901"/>
                </a:lnTo>
                <a:lnTo>
                  <a:pt x="4468342" y="345236"/>
                </a:lnTo>
                <a:close/>
              </a:path>
              <a:path w="6931025" h="4769484">
                <a:moveTo>
                  <a:pt x="4578045" y="2971419"/>
                </a:moveTo>
                <a:lnTo>
                  <a:pt x="4577943" y="2961614"/>
                </a:lnTo>
                <a:lnTo>
                  <a:pt x="4572597" y="2952204"/>
                </a:lnTo>
                <a:lnTo>
                  <a:pt x="4563427" y="2944965"/>
                </a:lnTo>
                <a:lnTo>
                  <a:pt x="4551858" y="2941688"/>
                </a:lnTo>
                <a:lnTo>
                  <a:pt x="4546066" y="2947111"/>
                </a:lnTo>
                <a:lnTo>
                  <a:pt x="4541786" y="2954426"/>
                </a:lnTo>
                <a:lnTo>
                  <a:pt x="4539221" y="2961932"/>
                </a:lnTo>
                <a:lnTo>
                  <a:pt x="4539361" y="2972816"/>
                </a:lnTo>
                <a:lnTo>
                  <a:pt x="4543869" y="2982569"/>
                </a:lnTo>
                <a:lnTo>
                  <a:pt x="4551324" y="2989072"/>
                </a:lnTo>
                <a:lnTo>
                  <a:pt x="4560354" y="2990240"/>
                </a:lnTo>
                <a:lnTo>
                  <a:pt x="4566196" y="2987027"/>
                </a:lnTo>
                <a:lnTo>
                  <a:pt x="4571276" y="2982684"/>
                </a:lnTo>
                <a:lnTo>
                  <a:pt x="4575314" y="2977413"/>
                </a:lnTo>
                <a:lnTo>
                  <a:pt x="4578045" y="2971419"/>
                </a:lnTo>
                <a:close/>
              </a:path>
              <a:path w="6931025" h="4769484">
                <a:moveTo>
                  <a:pt x="4803622" y="1600238"/>
                </a:moveTo>
                <a:lnTo>
                  <a:pt x="4790097" y="1573631"/>
                </a:lnTo>
                <a:lnTo>
                  <a:pt x="4785144" y="1573720"/>
                </a:lnTo>
                <a:lnTo>
                  <a:pt x="4778794" y="1576819"/>
                </a:lnTo>
                <a:lnTo>
                  <a:pt x="4770806" y="1581823"/>
                </a:lnTo>
                <a:lnTo>
                  <a:pt x="4760785" y="1587703"/>
                </a:lnTo>
                <a:lnTo>
                  <a:pt x="4791824" y="1612773"/>
                </a:lnTo>
                <a:lnTo>
                  <a:pt x="4803622" y="1600238"/>
                </a:lnTo>
                <a:close/>
              </a:path>
              <a:path w="6931025" h="4769484">
                <a:moveTo>
                  <a:pt x="4847044" y="2194496"/>
                </a:moveTo>
                <a:lnTo>
                  <a:pt x="4846955" y="2189086"/>
                </a:lnTo>
                <a:lnTo>
                  <a:pt x="4844770" y="2182774"/>
                </a:lnTo>
                <a:lnTo>
                  <a:pt x="4837138" y="2166569"/>
                </a:lnTo>
                <a:lnTo>
                  <a:pt x="4830648" y="2173414"/>
                </a:lnTo>
                <a:lnTo>
                  <a:pt x="4825035" y="2178964"/>
                </a:lnTo>
                <a:lnTo>
                  <a:pt x="4820958" y="2183892"/>
                </a:lnTo>
                <a:lnTo>
                  <a:pt x="4819066" y="2188807"/>
                </a:lnTo>
                <a:lnTo>
                  <a:pt x="4819167" y="2195741"/>
                </a:lnTo>
                <a:lnTo>
                  <a:pt x="4826216" y="2202573"/>
                </a:lnTo>
                <a:lnTo>
                  <a:pt x="4830686" y="2209139"/>
                </a:lnTo>
                <a:lnTo>
                  <a:pt x="4836401" y="2204567"/>
                </a:lnTo>
                <a:lnTo>
                  <a:pt x="4845431" y="2201253"/>
                </a:lnTo>
                <a:lnTo>
                  <a:pt x="4847044" y="2194496"/>
                </a:lnTo>
                <a:close/>
              </a:path>
              <a:path w="6931025" h="4769484">
                <a:moveTo>
                  <a:pt x="4950180" y="3024759"/>
                </a:moveTo>
                <a:lnTo>
                  <a:pt x="4942446" y="3017151"/>
                </a:lnTo>
                <a:lnTo>
                  <a:pt x="4936452" y="3010789"/>
                </a:lnTo>
                <a:lnTo>
                  <a:pt x="4931410" y="3006001"/>
                </a:lnTo>
                <a:lnTo>
                  <a:pt x="4926571" y="3003092"/>
                </a:lnTo>
                <a:lnTo>
                  <a:pt x="4924095" y="3001962"/>
                </a:lnTo>
                <a:lnTo>
                  <a:pt x="4921428" y="3002534"/>
                </a:lnTo>
                <a:lnTo>
                  <a:pt x="4918862" y="3002242"/>
                </a:lnTo>
                <a:lnTo>
                  <a:pt x="4910772" y="3004807"/>
                </a:lnTo>
                <a:lnTo>
                  <a:pt x="4906492" y="3012122"/>
                </a:lnTo>
                <a:lnTo>
                  <a:pt x="4908308" y="3019247"/>
                </a:lnTo>
                <a:lnTo>
                  <a:pt x="4909921" y="3028086"/>
                </a:lnTo>
                <a:lnTo>
                  <a:pt x="4915166" y="3035592"/>
                </a:lnTo>
                <a:lnTo>
                  <a:pt x="4922494" y="3039872"/>
                </a:lnTo>
                <a:lnTo>
                  <a:pt x="4927358" y="3039275"/>
                </a:lnTo>
                <a:lnTo>
                  <a:pt x="4933340" y="3035871"/>
                </a:lnTo>
                <a:lnTo>
                  <a:pt x="4940820" y="3030702"/>
                </a:lnTo>
                <a:lnTo>
                  <a:pt x="4950180" y="3024759"/>
                </a:lnTo>
                <a:close/>
              </a:path>
              <a:path w="6931025" h="4769484">
                <a:moveTo>
                  <a:pt x="5187112" y="2247747"/>
                </a:moveTo>
                <a:lnTo>
                  <a:pt x="5181943" y="2240927"/>
                </a:lnTo>
                <a:lnTo>
                  <a:pt x="5177574" y="2235009"/>
                </a:lnTo>
                <a:lnTo>
                  <a:pt x="5173548" y="2230424"/>
                </a:lnTo>
                <a:lnTo>
                  <a:pt x="5169395" y="2227605"/>
                </a:lnTo>
                <a:lnTo>
                  <a:pt x="5166919" y="2226462"/>
                </a:lnTo>
                <a:lnTo>
                  <a:pt x="5165115" y="2227135"/>
                </a:lnTo>
                <a:lnTo>
                  <a:pt x="5162550" y="2226843"/>
                </a:lnTo>
                <a:lnTo>
                  <a:pt x="5153787" y="2227605"/>
                </a:lnTo>
                <a:lnTo>
                  <a:pt x="5148567" y="2235682"/>
                </a:lnTo>
                <a:lnTo>
                  <a:pt x="5150282" y="2243671"/>
                </a:lnTo>
                <a:lnTo>
                  <a:pt x="5151894" y="2252497"/>
                </a:lnTo>
                <a:lnTo>
                  <a:pt x="5157990" y="2260104"/>
                </a:lnTo>
                <a:lnTo>
                  <a:pt x="5165420" y="2263521"/>
                </a:lnTo>
                <a:lnTo>
                  <a:pt x="5169243" y="2262682"/>
                </a:lnTo>
                <a:lnTo>
                  <a:pt x="5174272" y="2258987"/>
                </a:lnTo>
                <a:lnTo>
                  <a:pt x="5180292" y="2253602"/>
                </a:lnTo>
                <a:lnTo>
                  <a:pt x="5187112" y="2247747"/>
                </a:lnTo>
                <a:close/>
              </a:path>
              <a:path w="6931025" h="4769484">
                <a:moveTo>
                  <a:pt x="5304510" y="2722105"/>
                </a:moveTo>
                <a:lnTo>
                  <a:pt x="5299888" y="2704706"/>
                </a:lnTo>
                <a:lnTo>
                  <a:pt x="5293944" y="2696260"/>
                </a:lnTo>
                <a:lnTo>
                  <a:pt x="5282717" y="2694368"/>
                </a:lnTo>
                <a:lnTo>
                  <a:pt x="5262245" y="2696641"/>
                </a:lnTo>
                <a:lnTo>
                  <a:pt x="5267477" y="2716288"/>
                </a:lnTo>
                <a:lnTo>
                  <a:pt x="5274716" y="2725940"/>
                </a:lnTo>
                <a:lnTo>
                  <a:pt x="5286286" y="2727299"/>
                </a:lnTo>
                <a:lnTo>
                  <a:pt x="5304510" y="2722105"/>
                </a:lnTo>
                <a:close/>
              </a:path>
              <a:path w="6931025" h="4769484">
                <a:moveTo>
                  <a:pt x="5314112" y="1265529"/>
                </a:moveTo>
                <a:lnTo>
                  <a:pt x="5309628" y="1258976"/>
                </a:lnTo>
                <a:lnTo>
                  <a:pt x="5307050" y="1250911"/>
                </a:lnTo>
                <a:lnTo>
                  <a:pt x="5301348" y="1247673"/>
                </a:lnTo>
                <a:lnTo>
                  <a:pt x="5298008" y="1246441"/>
                </a:lnTo>
                <a:lnTo>
                  <a:pt x="5291074" y="1254328"/>
                </a:lnTo>
                <a:lnTo>
                  <a:pt x="5281752" y="1260221"/>
                </a:lnTo>
                <a:lnTo>
                  <a:pt x="5289550" y="1268006"/>
                </a:lnTo>
                <a:lnTo>
                  <a:pt x="5293842" y="1276273"/>
                </a:lnTo>
                <a:lnTo>
                  <a:pt x="5299748" y="1277797"/>
                </a:lnTo>
                <a:lnTo>
                  <a:pt x="5303926" y="1279118"/>
                </a:lnTo>
                <a:lnTo>
                  <a:pt x="5309349" y="1269339"/>
                </a:lnTo>
                <a:lnTo>
                  <a:pt x="5314112" y="1265529"/>
                </a:lnTo>
                <a:close/>
              </a:path>
              <a:path w="6931025" h="4769484">
                <a:moveTo>
                  <a:pt x="5314632" y="830211"/>
                </a:moveTo>
                <a:lnTo>
                  <a:pt x="5314366" y="824953"/>
                </a:lnTo>
                <a:lnTo>
                  <a:pt x="5311762" y="817994"/>
                </a:lnTo>
                <a:lnTo>
                  <a:pt x="5302529" y="798576"/>
                </a:lnTo>
                <a:lnTo>
                  <a:pt x="5295252" y="806983"/>
                </a:lnTo>
                <a:lnTo>
                  <a:pt x="5289054" y="813638"/>
                </a:lnTo>
                <a:lnTo>
                  <a:pt x="5284736" y="819365"/>
                </a:lnTo>
                <a:lnTo>
                  <a:pt x="5283136" y="824992"/>
                </a:lnTo>
                <a:lnTo>
                  <a:pt x="5284444" y="830694"/>
                </a:lnTo>
                <a:lnTo>
                  <a:pt x="5287746" y="836206"/>
                </a:lnTo>
                <a:lnTo>
                  <a:pt x="5292014" y="841679"/>
                </a:lnTo>
                <a:lnTo>
                  <a:pt x="5296281" y="847217"/>
                </a:lnTo>
                <a:lnTo>
                  <a:pt x="5302936" y="841895"/>
                </a:lnTo>
                <a:lnTo>
                  <a:pt x="5313108" y="836104"/>
                </a:lnTo>
                <a:lnTo>
                  <a:pt x="5314632" y="830211"/>
                </a:lnTo>
                <a:close/>
              </a:path>
              <a:path w="6931025" h="4769484">
                <a:moveTo>
                  <a:pt x="5385994" y="3450412"/>
                </a:moveTo>
                <a:lnTo>
                  <a:pt x="5385511" y="3440925"/>
                </a:lnTo>
                <a:lnTo>
                  <a:pt x="5382107" y="3433546"/>
                </a:lnTo>
                <a:lnTo>
                  <a:pt x="5376278" y="3429139"/>
                </a:lnTo>
                <a:lnTo>
                  <a:pt x="5368468" y="3428568"/>
                </a:lnTo>
                <a:lnTo>
                  <a:pt x="5362575" y="3430727"/>
                </a:lnTo>
                <a:lnTo>
                  <a:pt x="5356326" y="3435451"/>
                </a:lnTo>
                <a:lnTo>
                  <a:pt x="5349049" y="3441992"/>
                </a:lnTo>
                <a:lnTo>
                  <a:pt x="5340121" y="3449663"/>
                </a:lnTo>
                <a:lnTo>
                  <a:pt x="5347919" y="3456762"/>
                </a:lnTo>
                <a:lnTo>
                  <a:pt x="5354053" y="3462782"/>
                </a:lnTo>
                <a:lnTo>
                  <a:pt x="5359387" y="3467252"/>
                </a:lnTo>
                <a:lnTo>
                  <a:pt x="5364772" y="3469703"/>
                </a:lnTo>
                <a:lnTo>
                  <a:pt x="5372493" y="3469856"/>
                </a:lnTo>
                <a:lnTo>
                  <a:pt x="5378920" y="3466300"/>
                </a:lnTo>
                <a:lnTo>
                  <a:pt x="5383581" y="3459619"/>
                </a:lnTo>
                <a:lnTo>
                  <a:pt x="5385994" y="3450412"/>
                </a:lnTo>
                <a:close/>
              </a:path>
              <a:path w="6931025" h="4769484">
                <a:moveTo>
                  <a:pt x="5498223" y="863523"/>
                </a:moveTo>
                <a:lnTo>
                  <a:pt x="5483276" y="834174"/>
                </a:lnTo>
                <a:lnTo>
                  <a:pt x="5479478" y="834504"/>
                </a:lnTo>
                <a:lnTo>
                  <a:pt x="5474309" y="837831"/>
                </a:lnTo>
                <a:lnTo>
                  <a:pt x="5467807" y="842810"/>
                </a:lnTo>
                <a:lnTo>
                  <a:pt x="5460060" y="848042"/>
                </a:lnTo>
                <a:lnTo>
                  <a:pt x="5465572" y="855040"/>
                </a:lnTo>
                <a:lnTo>
                  <a:pt x="5469864" y="861250"/>
                </a:lnTo>
                <a:lnTo>
                  <a:pt x="5473662" y="866114"/>
                </a:lnTo>
                <a:lnTo>
                  <a:pt x="5477675" y="869048"/>
                </a:lnTo>
                <a:lnTo>
                  <a:pt x="5480151" y="870178"/>
                </a:lnTo>
                <a:lnTo>
                  <a:pt x="5485295" y="870750"/>
                </a:lnTo>
                <a:lnTo>
                  <a:pt x="5493182" y="869899"/>
                </a:lnTo>
                <a:lnTo>
                  <a:pt x="5498223" y="863523"/>
                </a:lnTo>
                <a:close/>
              </a:path>
              <a:path w="6931025" h="4769484">
                <a:moveTo>
                  <a:pt x="5498871" y="278472"/>
                </a:moveTo>
                <a:lnTo>
                  <a:pt x="5497627" y="274002"/>
                </a:lnTo>
                <a:lnTo>
                  <a:pt x="5495531" y="269443"/>
                </a:lnTo>
                <a:lnTo>
                  <a:pt x="5492483" y="265645"/>
                </a:lnTo>
                <a:lnTo>
                  <a:pt x="5488483" y="270395"/>
                </a:lnTo>
                <a:lnTo>
                  <a:pt x="5484584" y="274294"/>
                </a:lnTo>
                <a:lnTo>
                  <a:pt x="5484495" y="275145"/>
                </a:lnTo>
                <a:lnTo>
                  <a:pt x="5485739" y="279615"/>
                </a:lnTo>
                <a:lnTo>
                  <a:pt x="5488876" y="282562"/>
                </a:lnTo>
                <a:lnTo>
                  <a:pt x="5492115" y="284645"/>
                </a:lnTo>
                <a:lnTo>
                  <a:pt x="5492877" y="285597"/>
                </a:lnTo>
                <a:lnTo>
                  <a:pt x="5498681" y="280187"/>
                </a:lnTo>
                <a:lnTo>
                  <a:pt x="5498871" y="278472"/>
                </a:lnTo>
                <a:close/>
              </a:path>
              <a:path w="6931025" h="4769484">
                <a:moveTo>
                  <a:pt x="5525884" y="3275482"/>
                </a:moveTo>
                <a:lnTo>
                  <a:pt x="5521680" y="3235198"/>
                </a:lnTo>
                <a:lnTo>
                  <a:pt x="5521007" y="3233394"/>
                </a:lnTo>
                <a:lnTo>
                  <a:pt x="5520436" y="3230740"/>
                </a:lnTo>
                <a:lnTo>
                  <a:pt x="5518912" y="3228835"/>
                </a:lnTo>
                <a:lnTo>
                  <a:pt x="5513413" y="3222561"/>
                </a:lnTo>
                <a:lnTo>
                  <a:pt x="5506224" y="3219094"/>
                </a:lnTo>
                <a:lnTo>
                  <a:pt x="5498223" y="3218637"/>
                </a:lnTo>
                <a:lnTo>
                  <a:pt x="5490261" y="3221329"/>
                </a:lnTo>
                <a:lnTo>
                  <a:pt x="5482171" y="3227679"/>
                </a:lnTo>
                <a:lnTo>
                  <a:pt x="5478907" y="3235769"/>
                </a:lnTo>
                <a:lnTo>
                  <a:pt x="5479097" y="3245053"/>
                </a:lnTo>
                <a:lnTo>
                  <a:pt x="5481332" y="3254972"/>
                </a:lnTo>
                <a:lnTo>
                  <a:pt x="5486044" y="3268637"/>
                </a:lnTo>
                <a:lnTo>
                  <a:pt x="5493016" y="3275736"/>
                </a:lnTo>
                <a:lnTo>
                  <a:pt x="5505285" y="3277590"/>
                </a:lnTo>
                <a:lnTo>
                  <a:pt x="5525884" y="3275482"/>
                </a:lnTo>
                <a:close/>
              </a:path>
              <a:path w="6931025" h="4769484">
                <a:moveTo>
                  <a:pt x="5575909" y="2682913"/>
                </a:moveTo>
                <a:lnTo>
                  <a:pt x="5571807" y="2672943"/>
                </a:lnTo>
                <a:lnTo>
                  <a:pt x="5564581" y="2675598"/>
                </a:lnTo>
                <a:lnTo>
                  <a:pt x="5562295" y="2680538"/>
                </a:lnTo>
                <a:lnTo>
                  <a:pt x="5564492" y="2684246"/>
                </a:lnTo>
                <a:lnTo>
                  <a:pt x="5564975" y="2687764"/>
                </a:lnTo>
                <a:lnTo>
                  <a:pt x="5575909" y="2682913"/>
                </a:lnTo>
                <a:close/>
              </a:path>
              <a:path w="6931025" h="4769484">
                <a:moveTo>
                  <a:pt x="5632386" y="2400071"/>
                </a:moveTo>
                <a:lnTo>
                  <a:pt x="5632310" y="2390114"/>
                </a:lnTo>
                <a:lnTo>
                  <a:pt x="5627090" y="2380335"/>
                </a:lnTo>
                <a:lnTo>
                  <a:pt x="5618238" y="2372576"/>
                </a:lnTo>
                <a:lnTo>
                  <a:pt x="5607240" y="2368715"/>
                </a:lnTo>
                <a:lnTo>
                  <a:pt x="5601538" y="2373274"/>
                </a:lnTo>
                <a:lnTo>
                  <a:pt x="5597449" y="2378887"/>
                </a:lnTo>
                <a:lnTo>
                  <a:pt x="5594121" y="2385441"/>
                </a:lnTo>
                <a:lnTo>
                  <a:pt x="5593842" y="2395486"/>
                </a:lnTo>
                <a:lnTo>
                  <a:pt x="5597906" y="2406091"/>
                </a:lnTo>
                <a:lnTo>
                  <a:pt x="5604827" y="2414257"/>
                </a:lnTo>
                <a:lnTo>
                  <a:pt x="5613171" y="2416975"/>
                </a:lnTo>
                <a:lnTo>
                  <a:pt x="5619445" y="2414460"/>
                </a:lnTo>
                <a:lnTo>
                  <a:pt x="5624804" y="2410701"/>
                </a:lnTo>
                <a:lnTo>
                  <a:pt x="5629160" y="2405850"/>
                </a:lnTo>
                <a:lnTo>
                  <a:pt x="5632386" y="2400071"/>
                </a:lnTo>
                <a:close/>
              </a:path>
              <a:path w="6931025" h="4769484">
                <a:moveTo>
                  <a:pt x="5649874" y="2015096"/>
                </a:moveTo>
                <a:lnTo>
                  <a:pt x="5642749" y="2006688"/>
                </a:lnTo>
                <a:lnTo>
                  <a:pt x="5637187" y="1999513"/>
                </a:lnTo>
                <a:lnTo>
                  <a:pt x="5632526" y="1994547"/>
                </a:lnTo>
                <a:lnTo>
                  <a:pt x="5628068" y="1992769"/>
                </a:lnTo>
                <a:lnTo>
                  <a:pt x="5619216" y="1994382"/>
                </a:lnTo>
                <a:lnTo>
                  <a:pt x="5612473" y="2000567"/>
                </a:lnTo>
                <a:lnTo>
                  <a:pt x="5608955" y="2008822"/>
                </a:lnTo>
                <a:lnTo>
                  <a:pt x="5609717" y="2017572"/>
                </a:lnTo>
                <a:lnTo>
                  <a:pt x="5614009" y="2025840"/>
                </a:lnTo>
                <a:lnTo>
                  <a:pt x="5622188" y="2030209"/>
                </a:lnTo>
                <a:lnTo>
                  <a:pt x="5627052" y="2029599"/>
                </a:lnTo>
                <a:lnTo>
                  <a:pt x="5633034" y="2026208"/>
                </a:lnTo>
                <a:lnTo>
                  <a:pt x="5640527" y="2021039"/>
                </a:lnTo>
                <a:lnTo>
                  <a:pt x="5649874" y="2015096"/>
                </a:lnTo>
                <a:close/>
              </a:path>
              <a:path w="6931025" h="4769484">
                <a:moveTo>
                  <a:pt x="5669635" y="4075620"/>
                </a:moveTo>
                <a:lnTo>
                  <a:pt x="5660301" y="4065930"/>
                </a:lnTo>
                <a:lnTo>
                  <a:pt x="5653265" y="4074668"/>
                </a:lnTo>
                <a:lnTo>
                  <a:pt x="5655551" y="4077512"/>
                </a:lnTo>
                <a:lnTo>
                  <a:pt x="5658510" y="4082173"/>
                </a:lnTo>
                <a:lnTo>
                  <a:pt x="5661838" y="4083405"/>
                </a:lnTo>
                <a:lnTo>
                  <a:pt x="5663552" y="4083596"/>
                </a:lnTo>
                <a:lnTo>
                  <a:pt x="5666689" y="4078757"/>
                </a:lnTo>
                <a:lnTo>
                  <a:pt x="5669635" y="4075620"/>
                </a:lnTo>
                <a:close/>
              </a:path>
              <a:path w="6931025" h="4769484">
                <a:moveTo>
                  <a:pt x="5688838" y="2978467"/>
                </a:moveTo>
                <a:lnTo>
                  <a:pt x="5675630" y="2991726"/>
                </a:lnTo>
                <a:lnTo>
                  <a:pt x="5670512" y="3000133"/>
                </a:lnTo>
                <a:lnTo>
                  <a:pt x="5672848" y="3007245"/>
                </a:lnTo>
                <a:lnTo>
                  <a:pt x="5682005" y="3016656"/>
                </a:lnTo>
                <a:lnTo>
                  <a:pt x="5688838" y="2978467"/>
                </a:lnTo>
                <a:close/>
              </a:path>
              <a:path w="6931025" h="4769484">
                <a:moveTo>
                  <a:pt x="5756783" y="3484562"/>
                </a:moveTo>
                <a:lnTo>
                  <a:pt x="5749633" y="3480282"/>
                </a:lnTo>
                <a:lnTo>
                  <a:pt x="5742851" y="3477171"/>
                </a:lnTo>
                <a:lnTo>
                  <a:pt x="5736323" y="3477666"/>
                </a:lnTo>
                <a:lnTo>
                  <a:pt x="5729935" y="3484181"/>
                </a:lnTo>
                <a:lnTo>
                  <a:pt x="5728424" y="3490074"/>
                </a:lnTo>
                <a:lnTo>
                  <a:pt x="5728614" y="3496157"/>
                </a:lnTo>
                <a:lnTo>
                  <a:pt x="5732424" y="3500907"/>
                </a:lnTo>
                <a:lnTo>
                  <a:pt x="5740209" y="3503168"/>
                </a:lnTo>
                <a:lnTo>
                  <a:pt x="5746635" y="3500742"/>
                </a:lnTo>
                <a:lnTo>
                  <a:pt x="5752058" y="3494316"/>
                </a:lnTo>
                <a:lnTo>
                  <a:pt x="5756783" y="3484562"/>
                </a:lnTo>
                <a:close/>
              </a:path>
              <a:path w="6931025" h="4769484">
                <a:moveTo>
                  <a:pt x="5776265" y="2557094"/>
                </a:moveTo>
                <a:lnTo>
                  <a:pt x="5775591" y="2551061"/>
                </a:lnTo>
                <a:lnTo>
                  <a:pt x="5772823" y="2544153"/>
                </a:lnTo>
                <a:lnTo>
                  <a:pt x="5768746" y="2535809"/>
                </a:lnTo>
                <a:lnTo>
                  <a:pt x="5764161" y="2525458"/>
                </a:lnTo>
                <a:lnTo>
                  <a:pt x="5756287" y="2534437"/>
                </a:lnTo>
                <a:lnTo>
                  <a:pt x="5749569" y="2541689"/>
                </a:lnTo>
                <a:lnTo>
                  <a:pt x="5744591" y="2548001"/>
                </a:lnTo>
                <a:lnTo>
                  <a:pt x="5741911" y="2554147"/>
                </a:lnTo>
                <a:lnTo>
                  <a:pt x="5742673" y="2562898"/>
                </a:lnTo>
                <a:lnTo>
                  <a:pt x="5746966" y="2571153"/>
                </a:lnTo>
                <a:lnTo>
                  <a:pt x="5755144" y="2575522"/>
                </a:lnTo>
                <a:lnTo>
                  <a:pt x="5762574" y="2576144"/>
                </a:lnTo>
                <a:lnTo>
                  <a:pt x="5769203" y="2572867"/>
                </a:lnTo>
                <a:lnTo>
                  <a:pt x="5774093" y="2566301"/>
                </a:lnTo>
                <a:lnTo>
                  <a:pt x="5776265" y="2557094"/>
                </a:lnTo>
                <a:close/>
              </a:path>
              <a:path w="6931025" h="4769484">
                <a:moveTo>
                  <a:pt x="5875972" y="1445488"/>
                </a:moveTo>
                <a:lnTo>
                  <a:pt x="5870245" y="1441627"/>
                </a:lnTo>
                <a:lnTo>
                  <a:pt x="5864098" y="1437246"/>
                </a:lnTo>
                <a:lnTo>
                  <a:pt x="5857557" y="1433461"/>
                </a:lnTo>
                <a:lnTo>
                  <a:pt x="5850648" y="1431429"/>
                </a:lnTo>
                <a:lnTo>
                  <a:pt x="5841797" y="1433042"/>
                </a:lnTo>
                <a:lnTo>
                  <a:pt x="5834189" y="1439125"/>
                </a:lnTo>
                <a:lnTo>
                  <a:pt x="5831535" y="1447482"/>
                </a:lnTo>
                <a:lnTo>
                  <a:pt x="5832106" y="1457871"/>
                </a:lnTo>
                <a:lnTo>
                  <a:pt x="5836844" y="1465059"/>
                </a:lnTo>
                <a:lnTo>
                  <a:pt x="5844337" y="1469478"/>
                </a:lnTo>
                <a:lnTo>
                  <a:pt x="5853150" y="1471523"/>
                </a:lnTo>
                <a:lnTo>
                  <a:pt x="5861316" y="1471002"/>
                </a:lnTo>
                <a:lnTo>
                  <a:pt x="5867844" y="1466977"/>
                </a:lnTo>
                <a:lnTo>
                  <a:pt x="5872734" y="1458722"/>
                </a:lnTo>
                <a:lnTo>
                  <a:pt x="5875972" y="1445488"/>
                </a:lnTo>
                <a:close/>
              </a:path>
              <a:path w="6931025" h="4769484">
                <a:moveTo>
                  <a:pt x="5930201" y="2474595"/>
                </a:moveTo>
                <a:lnTo>
                  <a:pt x="5930176" y="2462657"/>
                </a:lnTo>
                <a:lnTo>
                  <a:pt x="5926239" y="2454579"/>
                </a:lnTo>
                <a:lnTo>
                  <a:pt x="5919165" y="2449880"/>
                </a:lnTo>
                <a:lnTo>
                  <a:pt x="5909729" y="2448090"/>
                </a:lnTo>
                <a:lnTo>
                  <a:pt x="5907062" y="2448661"/>
                </a:lnTo>
                <a:lnTo>
                  <a:pt x="5899162" y="2457310"/>
                </a:lnTo>
                <a:lnTo>
                  <a:pt x="5899645" y="2460828"/>
                </a:lnTo>
                <a:lnTo>
                  <a:pt x="5901956" y="2471191"/>
                </a:lnTo>
                <a:lnTo>
                  <a:pt x="5907290" y="2476931"/>
                </a:lnTo>
                <a:lnTo>
                  <a:pt x="5914809" y="2479179"/>
                </a:lnTo>
                <a:lnTo>
                  <a:pt x="5923521" y="2479065"/>
                </a:lnTo>
                <a:lnTo>
                  <a:pt x="5925350" y="2479256"/>
                </a:lnTo>
                <a:lnTo>
                  <a:pt x="5927344" y="2476881"/>
                </a:lnTo>
                <a:lnTo>
                  <a:pt x="5930201" y="2474595"/>
                </a:lnTo>
                <a:close/>
              </a:path>
              <a:path w="6931025" h="4769484">
                <a:moveTo>
                  <a:pt x="5954979" y="3065068"/>
                </a:moveTo>
                <a:lnTo>
                  <a:pt x="5952795" y="3048901"/>
                </a:lnTo>
                <a:lnTo>
                  <a:pt x="5948667" y="3040786"/>
                </a:lnTo>
                <a:lnTo>
                  <a:pt x="5939536" y="3038284"/>
                </a:lnTo>
                <a:lnTo>
                  <a:pt x="5922315" y="3038945"/>
                </a:lnTo>
                <a:lnTo>
                  <a:pt x="5924181" y="3058007"/>
                </a:lnTo>
                <a:lnTo>
                  <a:pt x="5928195" y="3067075"/>
                </a:lnTo>
                <a:lnTo>
                  <a:pt x="5937440" y="3068612"/>
                </a:lnTo>
                <a:lnTo>
                  <a:pt x="5954979" y="3065068"/>
                </a:lnTo>
                <a:close/>
              </a:path>
              <a:path w="6931025" h="4769484">
                <a:moveTo>
                  <a:pt x="6083846" y="3451542"/>
                </a:moveTo>
                <a:lnTo>
                  <a:pt x="6080036" y="3446792"/>
                </a:lnTo>
                <a:lnTo>
                  <a:pt x="6077470" y="3438715"/>
                </a:lnTo>
                <a:lnTo>
                  <a:pt x="6072517" y="3444227"/>
                </a:lnTo>
                <a:lnTo>
                  <a:pt x="6067095" y="3446221"/>
                </a:lnTo>
                <a:lnTo>
                  <a:pt x="6066244" y="3453917"/>
                </a:lnTo>
                <a:lnTo>
                  <a:pt x="6068911" y="3461143"/>
                </a:lnTo>
                <a:lnTo>
                  <a:pt x="6072340" y="3461512"/>
                </a:lnTo>
                <a:lnTo>
                  <a:pt x="6075667" y="3462756"/>
                </a:lnTo>
                <a:lnTo>
                  <a:pt x="6081382" y="3458184"/>
                </a:lnTo>
                <a:lnTo>
                  <a:pt x="6083846" y="3451542"/>
                </a:lnTo>
                <a:close/>
              </a:path>
              <a:path w="6931025" h="4769484">
                <a:moveTo>
                  <a:pt x="6146279" y="21691"/>
                </a:moveTo>
                <a:lnTo>
                  <a:pt x="6145339" y="11633"/>
                </a:lnTo>
                <a:lnTo>
                  <a:pt x="6138824" y="4851"/>
                </a:lnTo>
                <a:lnTo>
                  <a:pt x="6126251" y="0"/>
                </a:lnTo>
                <a:lnTo>
                  <a:pt x="6142164" y="36385"/>
                </a:lnTo>
                <a:lnTo>
                  <a:pt x="6146279" y="21691"/>
                </a:lnTo>
                <a:close/>
              </a:path>
              <a:path w="6931025" h="4769484">
                <a:moveTo>
                  <a:pt x="6149365" y="3977170"/>
                </a:moveTo>
                <a:lnTo>
                  <a:pt x="6145377" y="3965575"/>
                </a:lnTo>
                <a:lnTo>
                  <a:pt x="6137986" y="3956862"/>
                </a:lnTo>
                <a:lnTo>
                  <a:pt x="6128080" y="3952417"/>
                </a:lnTo>
                <a:lnTo>
                  <a:pt x="6118479" y="3952773"/>
                </a:lnTo>
                <a:lnTo>
                  <a:pt x="6109500" y="3957815"/>
                </a:lnTo>
                <a:lnTo>
                  <a:pt x="6102388" y="3966489"/>
                </a:lnTo>
                <a:lnTo>
                  <a:pt x="6098400" y="3977690"/>
                </a:lnTo>
                <a:lnTo>
                  <a:pt x="6099822" y="3988752"/>
                </a:lnTo>
                <a:lnTo>
                  <a:pt x="6104928" y="3998099"/>
                </a:lnTo>
                <a:lnTo>
                  <a:pt x="6113069" y="4004881"/>
                </a:lnTo>
                <a:lnTo>
                  <a:pt x="6123635" y="4008183"/>
                </a:lnTo>
                <a:lnTo>
                  <a:pt x="6132614" y="4008615"/>
                </a:lnTo>
                <a:lnTo>
                  <a:pt x="6140132" y="4006113"/>
                </a:lnTo>
                <a:lnTo>
                  <a:pt x="6145746" y="4000157"/>
                </a:lnTo>
                <a:lnTo>
                  <a:pt x="6149035" y="3990225"/>
                </a:lnTo>
                <a:lnTo>
                  <a:pt x="6149365" y="3977170"/>
                </a:lnTo>
                <a:close/>
              </a:path>
              <a:path w="6931025" h="4769484">
                <a:moveTo>
                  <a:pt x="6203835" y="3252762"/>
                </a:moveTo>
                <a:lnTo>
                  <a:pt x="6195619" y="3243719"/>
                </a:lnTo>
                <a:lnTo>
                  <a:pt x="6189103" y="3236087"/>
                </a:lnTo>
                <a:lnTo>
                  <a:pt x="6183490" y="3230664"/>
                </a:lnTo>
                <a:lnTo>
                  <a:pt x="6177940" y="3228251"/>
                </a:lnTo>
                <a:lnTo>
                  <a:pt x="6173127" y="3229622"/>
                </a:lnTo>
                <a:lnTo>
                  <a:pt x="6167361" y="3233788"/>
                </a:lnTo>
                <a:lnTo>
                  <a:pt x="6162052" y="3239643"/>
                </a:lnTo>
                <a:lnTo>
                  <a:pt x="6158636" y="3246031"/>
                </a:lnTo>
                <a:lnTo>
                  <a:pt x="6157519" y="3255276"/>
                </a:lnTo>
                <a:lnTo>
                  <a:pt x="6159855" y="3263366"/>
                </a:lnTo>
                <a:lnTo>
                  <a:pt x="6165227" y="3269030"/>
                </a:lnTo>
                <a:lnTo>
                  <a:pt x="6173203" y="3271012"/>
                </a:lnTo>
                <a:lnTo>
                  <a:pt x="6179324" y="3269399"/>
                </a:lnTo>
                <a:lnTo>
                  <a:pt x="6186208" y="3265195"/>
                </a:lnTo>
                <a:lnTo>
                  <a:pt x="6194247" y="3259340"/>
                </a:lnTo>
                <a:lnTo>
                  <a:pt x="6203835" y="3252762"/>
                </a:lnTo>
                <a:close/>
              </a:path>
              <a:path w="6931025" h="4769484">
                <a:moveTo>
                  <a:pt x="6212179" y="2652979"/>
                </a:moveTo>
                <a:lnTo>
                  <a:pt x="6211989" y="2646896"/>
                </a:lnTo>
                <a:lnTo>
                  <a:pt x="6203035" y="2641574"/>
                </a:lnTo>
                <a:lnTo>
                  <a:pt x="6195987" y="2634742"/>
                </a:lnTo>
                <a:lnTo>
                  <a:pt x="6187859" y="2639911"/>
                </a:lnTo>
                <a:lnTo>
                  <a:pt x="6179947" y="2644546"/>
                </a:lnTo>
                <a:lnTo>
                  <a:pt x="6173660" y="2649182"/>
                </a:lnTo>
                <a:lnTo>
                  <a:pt x="6170396" y="2654414"/>
                </a:lnTo>
                <a:lnTo>
                  <a:pt x="6170460" y="2663545"/>
                </a:lnTo>
                <a:lnTo>
                  <a:pt x="6174765" y="2668854"/>
                </a:lnTo>
                <a:lnTo>
                  <a:pt x="6181814" y="2671381"/>
                </a:lnTo>
                <a:lnTo>
                  <a:pt x="6190107" y="2672169"/>
                </a:lnTo>
                <a:lnTo>
                  <a:pt x="6199035" y="2671483"/>
                </a:lnTo>
                <a:lnTo>
                  <a:pt x="6206033" y="2668308"/>
                </a:lnTo>
                <a:lnTo>
                  <a:pt x="6210592" y="2662275"/>
                </a:lnTo>
                <a:lnTo>
                  <a:pt x="6212179" y="2652979"/>
                </a:lnTo>
                <a:close/>
              </a:path>
              <a:path w="6931025" h="4769484">
                <a:moveTo>
                  <a:pt x="6290856" y="3124771"/>
                </a:moveTo>
                <a:lnTo>
                  <a:pt x="6284150" y="3116910"/>
                </a:lnTo>
                <a:lnTo>
                  <a:pt x="6278727" y="3109912"/>
                </a:lnTo>
                <a:lnTo>
                  <a:pt x="6273927" y="3104769"/>
                </a:lnTo>
                <a:lnTo>
                  <a:pt x="6269050" y="3102457"/>
                </a:lnTo>
                <a:lnTo>
                  <a:pt x="6260198" y="3104070"/>
                </a:lnTo>
                <a:lnTo>
                  <a:pt x="6252680" y="3109290"/>
                </a:lnTo>
                <a:lnTo>
                  <a:pt x="6249162" y="3117558"/>
                </a:lnTo>
                <a:lnTo>
                  <a:pt x="6248120" y="3119170"/>
                </a:lnTo>
                <a:lnTo>
                  <a:pt x="6263830" y="3141688"/>
                </a:lnTo>
                <a:lnTo>
                  <a:pt x="6269152" y="3140138"/>
                </a:lnTo>
                <a:lnTo>
                  <a:pt x="6275057" y="3136227"/>
                </a:lnTo>
                <a:lnTo>
                  <a:pt x="6282106" y="3130816"/>
                </a:lnTo>
                <a:lnTo>
                  <a:pt x="6290856" y="3124771"/>
                </a:lnTo>
                <a:close/>
              </a:path>
              <a:path w="6931025" h="4769484">
                <a:moveTo>
                  <a:pt x="6343802" y="3382518"/>
                </a:moveTo>
                <a:lnTo>
                  <a:pt x="6335458" y="3374745"/>
                </a:lnTo>
                <a:lnTo>
                  <a:pt x="6328918" y="3368217"/>
                </a:lnTo>
                <a:lnTo>
                  <a:pt x="6323470" y="3363595"/>
                </a:lnTo>
                <a:lnTo>
                  <a:pt x="6318390" y="3361525"/>
                </a:lnTo>
                <a:lnTo>
                  <a:pt x="6313246" y="3360966"/>
                </a:lnTo>
                <a:lnTo>
                  <a:pt x="6303454" y="3371126"/>
                </a:lnTo>
                <a:lnTo>
                  <a:pt x="6302121" y="3383102"/>
                </a:lnTo>
                <a:lnTo>
                  <a:pt x="6309360" y="3396018"/>
                </a:lnTo>
                <a:lnTo>
                  <a:pt x="6313652" y="3396488"/>
                </a:lnTo>
                <a:lnTo>
                  <a:pt x="6319050" y="3395726"/>
                </a:lnTo>
                <a:lnTo>
                  <a:pt x="6325451" y="3392716"/>
                </a:lnTo>
                <a:lnTo>
                  <a:pt x="6333477" y="3388093"/>
                </a:lnTo>
                <a:lnTo>
                  <a:pt x="6343802" y="3382518"/>
                </a:lnTo>
                <a:close/>
              </a:path>
              <a:path w="6931025" h="4769484">
                <a:moveTo>
                  <a:pt x="6436271" y="3127032"/>
                </a:moveTo>
                <a:lnTo>
                  <a:pt x="6435814" y="3117177"/>
                </a:lnTo>
                <a:lnTo>
                  <a:pt x="6432321" y="3109823"/>
                </a:lnTo>
                <a:lnTo>
                  <a:pt x="6426200" y="3105594"/>
                </a:lnTo>
                <a:lnTo>
                  <a:pt x="6417894" y="3105086"/>
                </a:lnTo>
                <a:lnTo>
                  <a:pt x="6410973" y="3107867"/>
                </a:lnTo>
                <a:lnTo>
                  <a:pt x="6403213" y="3112338"/>
                </a:lnTo>
                <a:lnTo>
                  <a:pt x="6393993" y="3118269"/>
                </a:lnTo>
                <a:lnTo>
                  <a:pt x="6382690" y="3125419"/>
                </a:lnTo>
                <a:lnTo>
                  <a:pt x="6391999" y="3133826"/>
                </a:lnTo>
                <a:lnTo>
                  <a:pt x="6399200" y="3140773"/>
                </a:lnTo>
                <a:lnTo>
                  <a:pt x="6405308" y="3145828"/>
                </a:lnTo>
                <a:lnTo>
                  <a:pt x="6411341" y="3148507"/>
                </a:lnTo>
                <a:lnTo>
                  <a:pt x="6419951" y="3148838"/>
                </a:lnTo>
                <a:lnTo>
                  <a:pt x="6427521" y="3145320"/>
                </a:lnTo>
                <a:lnTo>
                  <a:pt x="6433236" y="3138030"/>
                </a:lnTo>
                <a:lnTo>
                  <a:pt x="6436271" y="3127032"/>
                </a:lnTo>
                <a:close/>
              </a:path>
              <a:path w="6931025" h="4769484">
                <a:moveTo>
                  <a:pt x="6455499" y="2969031"/>
                </a:moveTo>
                <a:lnTo>
                  <a:pt x="6450838" y="2964180"/>
                </a:lnTo>
                <a:lnTo>
                  <a:pt x="6445694" y="2955823"/>
                </a:lnTo>
                <a:lnTo>
                  <a:pt x="6439789" y="2954312"/>
                </a:lnTo>
                <a:lnTo>
                  <a:pt x="6435598" y="2952978"/>
                </a:lnTo>
                <a:lnTo>
                  <a:pt x="6428753" y="2960014"/>
                </a:lnTo>
                <a:lnTo>
                  <a:pt x="6418580" y="2965805"/>
                </a:lnTo>
                <a:lnTo>
                  <a:pt x="6424828" y="2971838"/>
                </a:lnTo>
                <a:lnTo>
                  <a:pt x="6429769" y="2977324"/>
                </a:lnTo>
                <a:lnTo>
                  <a:pt x="6434048" y="2981274"/>
                </a:lnTo>
                <a:lnTo>
                  <a:pt x="6438379" y="2982709"/>
                </a:lnTo>
                <a:lnTo>
                  <a:pt x="6444475" y="2982518"/>
                </a:lnTo>
                <a:lnTo>
                  <a:pt x="6449796" y="2973590"/>
                </a:lnTo>
                <a:lnTo>
                  <a:pt x="6455499" y="2969031"/>
                </a:lnTo>
                <a:close/>
              </a:path>
              <a:path w="6931025" h="4769484">
                <a:moveTo>
                  <a:pt x="6473164" y="3615842"/>
                </a:moveTo>
                <a:lnTo>
                  <a:pt x="6472402" y="3614890"/>
                </a:lnTo>
                <a:lnTo>
                  <a:pt x="6469456" y="3610229"/>
                </a:lnTo>
                <a:lnTo>
                  <a:pt x="6466408" y="3606431"/>
                </a:lnTo>
                <a:lnTo>
                  <a:pt x="6462408" y="3603396"/>
                </a:lnTo>
                <a:lnTo>
                  <a:pt x="6460223" y="3607485"/>
                </a:lnTo>
                <a:lnTo>
                  <a:pt x="6455461" y="3611283"/>
                </a:lnTo>
                <a:lnTo>
                  <a:pt x="6454711" y="3618128"/>
                </a:lnTo>
                <a:lnTo>
                  <a:pt x="6459474" y="3622116"/>
                </a:lnTo>
                <a:lnTo>
                  <a:pt x="6463182" y="3627717"/>
                </a:lnTo>
                <a:lnTo>
                  <a:pt x="6467361" y="3621252"/>
                </a:lnTo>
                <a:lnTo>
                  <a:pt x="6473164" y="3615842"/>
                </a:lnTo>
                <a:close/>
              </a:path>
              <a:path w="6931025" h="4769484">
                <a:moveTo>
                  <a:pt x="6523418" y="1126820"/>
                </a:moveTo>
                <a:lnTo>
                  <a:pt x="6521221" y="1123111"/>
                </a:lnTo>
                <a:lnTo>
                  <a:pt x="6518453" y="1116749"/>
                </a:lnTo>
                <a:lnTo>
                  <a:pt x="6515887" y="1116469"/>
                </a:lnTo>
                <a:lnTo>
                  <a:pt x="6511506" y="1116850"/>
                </a:lnTo>
                <a:lnTo>
                  <a:pt x="6506756" y="1120648"/>
                </a:lnTo>
                <a:lnTo>
                  <a:pt x="6499428" y="1124165"/>
                </a:lnTo>
                <a:lnTo>
                  <a:pt x="6503048" y="1130630"/>
                </a:lnTo>
                <a:lnTo>
                  <a:pt x="6506769" y="1136230"/>
                </a:lnTo>
                <a:lnTo>
                  <a:pt x="6509423" y="1135659"/>
                </a:lnTo>
                <a:lnTo>
                  <a:pt x="6514846" y="1133665"/>
                </a:lnTo>
                <a:lnTo>
                  <a:pt x="6523418" y="1126820"/>
                </a:lnTo>
                <a:close/>
              </a:path>
              <a:path w="6931025" h="4769484">
                <a:moveTo>
                  <a:pt x="6580797" y="1665503"/>
                </a:moveTo>
                <a:lnTo>
                  <a:pt x="6579184" y="1656664"/>
                </a:lnTo>
                <a:lnTo>
                  <a:pt x="6573850" y="1650022"/>
                </a:lnTo>
                <a:lnTo>
                  <a:pt x="6565570" y="1646504"/>
                </a:lnTo>
                <a:lnTo>
                  <a:pt x="6556667" y="1645373"/>
                </a:lnTo>
                <a:lnTo>
                  <a:pt x="6549136" y="1648040"/>
                </a:lnTo>
                <a:lnTo>
                  <a:pt x="6543446" y="1654644"/>
                </a:lnTo>
                <a:lnTo>
                  <a:pt x="6540068" y="1665325"/>
                </a:lnTo>
                <a:lnTo>
                  <a:pt x="6540779" y="1674977"/>
                </a:lnTo>
                <a:lnTo>
                  <a:pt x="6543967" y="1681988"/>
                </a:lnTo>
                <a:lnTo>
                  <a:pt x="6549568" y="1686331"/>
                </a:lnTo>
                <a:lnTo>
                  <a:pt x="6557492" y="1688020"/>
                </a:lnTo>
                <a:lnTo>
                  <a:pt x="6560921" y="1688401"/>
                </a:lnTo>
                <a:lnTo>
                  <a:pt x="6569342" y="1686394"/>
                </a:lnTo>
                <a:lnTo>
                  <a:pt x="6575895" y="1681403"/>
                </a:lnTo>
                <a:lnTo>
                  <a:pt x="6579933" y="1674202"/>
                </a:lnTo>
                <a:lnTo>
                  <a:pt x="6580797" y="1665503"/>
                </a:lnTo>
                <a:close/>
              </a:path>
              <a:path w="6931025" h="4769484">
                <a:moveTo>
                  <a:pt x="6913562" y="1596758"/>
                </a:moveTo>
                <a:lnTo>
                  <a:pt x="6909663" y="1592872"/>
                </a:lnTo>
                <a:lnTo>
                  <a:pt x="6905180" y="1586306"/>
                </a:lnTo>
                <a:lnTo>
                  <a:pt x="6900900" y="1593634"/>
                </a:lnTo>
                <a:lnTo>
                  <a:pt x="6896151" y="1597431"/>
                </a:lnTo>
                <a:lnTo>
                  <a:pt x="6897103" y="1604454"/>
                </a:lnTo>
                <a:lnTo>
                  <a:pt x="6901955" y="1607591"/>
                </a:lnTo>
                <a:lnTo>
                  <a:pt x="6905104" y="1610537"/>
                </a:lnTo>
                <a:lnTo>
                  <a:pt x="6908051" y="1607400"/>
                </a:lnTo>
                <a:lnTo>
                  <a:pt x="6912800" y="1603603"/>
                </a:lnTo>
                <a:lnTo>
                  <a:pt x="6913562" y="1596758"/>
                </a:lnTo>
                <a:close/>
              </a:path>
              <a:path w="6931025" h="4769484">
                <a:moveTo>
                  <a:pt x="6930809" y="2717292"/>
                </a:moveTo>
                <a:lnTo>
                  <a:pt x="6928586" y="2712745"/>
                </a:lnTo>
                <a:lnTo>
                  <a:pt x="6923545" y="2704731"/>
                </a:lnTo>
                <a:lnTo>
                  <a:pt x="6917677" y="2694762"/>
                </a:lnTo>
                <a:lnTo>
                  <a:pt x="6911492" y="2704427"/>
                </a:lnTo>
                <a:lnTo>
                  <a:pt x="6906120" y="2711983"/>
                </a:lnTo>
                <a:lnTo>
                  <a:pt x="6902031" y="2718231"/>
                </a:lnTo>
                <a:lnTo>
                  <a:pt x="6899707" y="2723934"/>
                </a:lnTo>
                <a:lnTo>
                  <a:pt x="6899046" y="2729915"/>
                </a:lnTo>
                <a:lnTo>
                  <a:pt x="6908940" y="2742273"/>
                </a:lnTo>
                <a:lnTo>
                  <a:pt x="6929641" y="2727845"/>
                </a:lnTo>
                <a:lnTo>
                  <a:pt x="6930809" y="2717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5037" y="2011312"/>
            <a:ext cx="351917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420" b="1">
                <a:latin typeface="Tahoma"/>
                <a:cs typeface="Tahoma"/>
              </a:rPr>
              <a:t>A</a:t>
            </a:r>
            <a:r>
              <a:rPr dirty="0" sz="5000" spc="40" b="1">
                <a:latin typeface="Tahoma"/>
                <a:cs typeface="Tahoma"/>
              </a:rPr>
              <a:t>D</a:t>
            </a:r>
            <a:r>
              <a:rPr dirty="0" sz="5000" spc="265" b="1">
                <a:latin typeface="Tahoma"/>
                <a:cs typeface="Tahoma"/>
              </a:rPr>
              <a:t>V</a:t>
            </a:r>
            <a:r>
              <a:rPr dirty="0" sz="5000" spc="285" b="1">
                <a:latin typeface="Tahoma"/>
                <a:cs typeface="Tahoma"/>
              </a:rPr>
              <a:t>É</a:t>
            </a:r>
            <a:r>
              <a:rPr dirty="0" sz="5000" spc="-20" b="1">
                <a:latin typeface="Tahoma"/>
                <a:cs typeface="Tahoma"/>
              </a:rPr>
              <a:t>R</a:t>
            </a:r>
            <a:r>
              <a:rPr dirty="0" sz="5000" spc="135" b="1">
                <a:latin typeface="Tahoma"/>
                <a:cs typeface="Tahoma"/>
              </a:rPr>
              <a:t>B</a:t>
            </a:r>
            <a:r>
              <a:rPr dirty="0" sz="5000" spc="-835" b="1">
                <a:latin typeface="Tahoma"/>
                <a:cs typeface="Tahoma"/>
              </a:rPr>
              <a:t>I</a:t>
            </a:r>
            <a:r>
              <a:rPr dirty="0" sz="5000" spc="170" b="1">
                <a:latin typeface="Tahoma"/>
                <a:cs typeface="Tahoma"/>
              </a:rPr>
              <a:t>O</a:t>
            </a:r>
            <a:endParaRPr sz="5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47003"/>
            <a:ext cx="2089756" cy="20399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74870" y="551202"/>
            <a:ext cx="2419162" cy="24843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83389" y="2960573"/>
            <a:ext cx="1175893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5">
                <a:latin typeface="Tahoma"/>
                <a:cs typeface="Tahoma"/>
              </a:rPr>
              <a:t>É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30">
                <a:latin typeface="Tahoma"/>
                <a:cs typeface="Tahoma"/>
              </a:rPr>
              <a:t>a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85">
                <a:latin typeface="Tahoma"/>
                <a:cs typeface="Tahoma"/>
              </a:rPr>
              <a:t>palavra</a:t>
            </a:r>
            <a:r>
              <a:rPr dirty="0" sz="2700" spc="-5">
                <a:latin typeface="Tahoma"/>
                <a:cs typeface="Tahoma"/>
              </a:rPr>
              <a:t> </a:t>
            </a:r>
            <a:r>
              <a:rPr dirty="0" sz="2700" spc="80">
                <a:latin typeface="Tahoma"/>
                <a:cs typeface="Tahoma"/>
              </a:rPr>
              <a:t>invariável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60">
                <a:latin typeface="Tahoma"/>
                <a:cs typeface="Tahoma"/>
              </a:rPr>
              <a:t>que</a:t>
            </a:r>
            <a:r>
              <a:rPr dirty="0" sz="2700" spc="-5">
                <a:latin typeface="Tahoma"/>
                <a:cs typeface="Tahoma"/>
              </a:rPr>
              <a:t> </a:t>
            </a:r>
            <a:r>
              <a:rPr dirty="0" sz="2700" spc="85">
                <a:latin typeface="Tahoma"/>
                <a:cs typeface="Tahoma"/>
              </a:rPr>
              <a:t>modifica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55">
                <a:latin typeface="Tahoma"/>
                <a:cs typeface="Tahoma"/>
              </a:rPr>
              <a:t>o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60">
                <a:latin typeface="Tahoma"/>
                <a:cs typeface="Tahoma"/>
              </a:rPr>
              <a:t>verbo,</a:t>
            </a:r>
            <a:r>
              <a:rPr dirty="0" sz="2700" spc="-5">
                <a:latin typeface="Tahoma"/>
                <a:cs typeface="Tahoma"/>
              </a:rPr>
              <a:t> </a:t>
            </a:r>
            <a:r>
              <a:rPr dirty="0" sz="2700" spc="55">
                <a:latin typeface="Tahoma"/>
                <a:cs typeface="Tahoma"/>
              </a:rPr>
              <a:t>o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65">
                <a:latin typeface="Tahoma"/>
                <a:cs typeface="Tahoma"/>
              </a:rPr>
              <a:t>adjetivo</a:t>
            </a:r>
            <a:r>
              <a:rPr dirty="0" sz="2700" spc="-5">
                <a:latin typeface="Tahoma"/>
                <a:cs typeface="Tahoma"/>
              </a:rPr>
              <a:t> </a:t>
            </a:r>
            <a:r>
              <a:rPr dirty="0" sz="2700" spc="65">
                <a:latin typeface="Tahoma"/>
                <a:cs typeface="Tahoma"/>
              </a:rPr>
              <a:t>ou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100">
                <a:latin typeface="Tahoma"/>
                <a:cs typeface="Tahoma"/>
              </a:rPr>
              <a:t>outro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70">
                <a:latin typeface="Tahoma"/>
                <a:cs typeface="Tahoma"/>
              </a:rPr>
              <a:t>advérbio.</a:t>
            </a:r>
            <a:endParaRPr sz="27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1676" y="4434690"/>
            <a:ext cx="11143615" cy="5373370"/>
            <a:chOff x="881676" y="4434690"/>
            <a:chExt cx="11143615" cy="53733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676" y="4921480"/>
              <a:ext cx="5245435" cy="18952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2901" y="7890579"/>
              <a:ext cx="5902299" cy="19169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6030" y="4521927"/>
              <a:ext cx="2319175" cy="22925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4178" y="4434690"/>
              <a:ext cx="1025968" cy="37453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83021" y="4918488"/>
            <a:ext cx="5188317" cy="189330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108373" y="5079588"/>
            <a:ext cx="3733165" cy="1336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2069">
              <a:lnSpc>
                <a:spcPct val="100000"/>
              </a:lnSpc>
              <a:spcBef>
                <a:spcPts val="100"/>
              </a:spcBef>
            </a:pPr>
            <a:r>
              <a:rPr dirty="0" sz="3400" spc="-390">
                <a:latin typeface="Trebuchet MS"/>
                <a:cs typeface="Trebuchet MS"/>
              </a:rPr>
              <a:t>ADVÉRBIO</a:t>
            </a:r>
            <a:endParaRPr sz="3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0"/>
              </a:spcBef>
            </a:pPr>
            <a:r>
              <a:rPr dirty="0" sz="2700" spc="90">
                <a:latin typeface="Tahoma"/>
                <a:cs typeface="Tahoma"/>
              </a:rPr>
              <a:t>para</a:t>
            </a:r>
            <a:r>
              <a:rPr dirty="0" sz="2700" spc="-20">
                <a:latin typeface="Tahoma"/>
                <a:cs typeface="Tahoma"/>
              </a:rPr>
              <a:t> </a:t>
            </a:r>
            <a:r>
              <a:rPr dirty="0" sz="2700" spc="100">
                <a:latin typeface="Tahoma"/>
                <a:cs typeface="Tahoma"/>
              </a:rPr>
              <a:t>reforçar</a:t>
            </a:r>
            <a:r>
              <a:rPr dirty="0" sz="2700" spc="-20">
                <a:latin typeface="Tahoma"/>
                <a:cs typeface="Tahoma"/>
              </a:rPr>
              <a:t> </a:t>
            </a:r>
            <a:r>
              <a:rPr dirty="0" sz="2700" spc="55">
                <a:latin typeface="Tahoma"/>
                <a:cs typeface="Tahoma"/>
              </a:rPr>
              <a:t>o</a:t>
            </a:r>
            <a:r>
              <a:rPr dirty="0" sz="2700" spc="-20">
                <a:latin typeface="Tahoma"/>
                <a:cs typeface="Tahoma"/>
              </a:rPr>
              <a:t> </a:t>
            </a:r>
            <a:r>
              <a:rPr dirty="0" sz="2700" spc="90">
                <a:latin typeface="Tahoma"/>
                <a:cs typeface="Tahoma"/>
              </a:rPr>
              <a:t>sentido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00529" y="5466541"/>
            <a:ext cx="15487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90">
                <a:latin typeface="Trebuchet MS"/>
                <a:cs typeface="Trebuchet MS"/>
              </a:rPr>
              <a:t>ADVÉRBIO</a:t>
            </a:r>
            <a:endParaRPr sz="3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17497" y="5636000"/>
            <a:ext cx="4940935" cy="2114550"/>
            <a:chOff x="6717497" y="5636000"/>
            <a:chExt cx="4940935" cy="211455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3909" y="5636000"/>
              <a:ext cx="724360" cy="2155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893" y="7025610"/>
              <a:ext cx="215410" cy="7248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7497" y="5752322"/>
              <a:ext cx="723467" cy="2156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84052" y="5047748"/>
            <a:ext cx="4604385" cy="1250315"/>
          </a:xfrm>
          <a:prstGeom prst="rect">
            <a:avLst/>
          </a:prstGeom>
        </p:spPr>
        <p:txBody>
          <a:bodyPr wrap="square" lIns="0" tIns="177165" rIns="0" bIns="0" rtlCol="0" vert="horz">
            <a:spAutoFit/>
          </a:bodyPr>
          <a:lstStyle/>
          <a:p>
            <a:pPr marL="1170940">
              <a:lnSpc>
                <a:spcPct val="100000"/>
              </a:lnSpc>
              <a:spcBef>
                <a:spcPts val="1395"/>
              </a:spcBef>
            </a:pPr>
            <a:r>
              <a:rPr dirty="0" sz="3400" spc="-430">
                <a:latin typeface="Trebuchet MS"/>
                <a:cs typeface="Trebuchet MS"/>
              </a:rPr>
              <a:t>VERBO</a:t>
            </a:r>
            <a:endParaRPr sz="3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700" spc="90">
                <a:latin typeface="Tahoma"/>
                <a:cs typeface="Tahoma"/>
              </a:rPr>
              <a:t>para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85">
                <a:latin typeface="Tahoma"/>
                <a:cs typeface="Tahoma"/>
              </a:rPr>
              <a:t>exprimir</a:t>
            </a:r>
            <a:r>
              <a:rPr dirty="0" sz="2700" spc="-10">
                <a:latin typeface="Tahoma"/>
                <a:cs typeface="Tahoma"/>
              </a:rPr>
              <a:t> </a:t>
            </a:r>
            <a:r>
              <a:rPr dirty="0" sz="2700" spc="110">
                <a:latin typeface="Tahoma"/>
                <a:cs typeface="Tahoma"/>
              </a:rPr>
              <a:t>circunstâncias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96430" y="8035966"/>
            <a:ext cx="5097145" cy="1236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0935">
              <a:lnSpc>
                <a:spcPct val="100000"/>
              </a:lnSpc>
              <a:spcBef>
                <a:spcPts val="100"/>
              </a:spcBef>
            </a:pPr>
            <a:r>
              <a:rPr dirty="0" sz="3400" spc="-390">
                <a:latin typeface="Trebuchet MS"/>
                <a:cs typeface="Trebuchet MS"/>
              </a:rPr>
              <a:t>ADJETIVO</a:t>
            </a:r>
            <a:endParaRPr sz="3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dirty="0" sz="2700" spc="90">
                <a:latin typeface="Tahoma"/>
                <a:cs typeface="Tahoma"/>
              </a:rPr>
              <a:t>para</a:t>
            </a:r>
            <a:r>
              <a:rPr dirty="0" sz="2700" spc="-25">
                <a:latin typeface="Tahoma"/>
                <a:cs typeface="Tahoma"/>
              </a:rPr>
              <a:t> </a:t>
            </a:r>
            <a:r>
              <a:rPr dirty="0" sz="2700" spc="95">
                <a:latin typeface="Tahoma"/>
                <a:cs typeface="Tahoma"/>
              </a:rPr>
              <a:t>intensificar</a:t>
            </a:r>
            <a:r>
              <a:rPr dirty="0" sz="2700" spc="-20">
                <a:latin typeface="Tahoma"/>
                <a:cs typeface="Tahoma"/>
              </a:rPr>
              <a:t> </a:t>
            </a:r>
            <a:r>
              <a:rPr dirty="0" sz="2700" spc="50">
                <a:latin typeface="Tahoma"/>
                <a:cs typeface="Tahoma"/>
              </a:rPr>
              <a:t>uma</a:t>
            </a:r>
            <a:r>
              <a:rPr dirty="0" sz="2700" spc="-20">
                <a:latin typeface="Tahoma"/>
                <a:cs typeface="Tahoma"/>
              </a:rPr>
              <a:t> </a:t>
            </a:r>
            <a:r>
              <a:rPr dirty="0" sz="2700" spc="85">
                <a:latin typeface="Tahoma"/>
                <a:cs typeface="Tahoma"/>
              </a:rPr>
              <a:t>qualidade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028703"/>
            <a:ext cx="18288000" cy="9525"/>
          </a:xfrm>
          <a:custGeom>
            <a:avLst/>
            <a:gdLst/>
            <a:ahLst/>
            <a:cxnLst/>
            <a:rect l="l" t="t" r="r" b="b"/>
            <a:pathLst>
              <a:path w="18288000" h="9525">
                <a:moveTo>
                  <a:pt x="18287998" y="9524"/>
                </a:moveTo>
                <a:lnTo>
                  <a:pt x="0" y="95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9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0494" y="2209043"/>
            <a:ext cx="1942949" cy="194298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869502" y="3838140"/>
            <a:ext cx="388620" cy="628650"/>
          </a:xfrm>
          <a:custGeom>
            <a:avLst/>
            <a:gdLst/>
            <a:ahLst/>
            <a:cxnLst/>
            <a:rect l="l" t="t" r="r" b="b"/>
            <a:pathLst>
              <a:path w="388619" h="628650">
                <a:moveTo>
                  <a:pt x="197985" y="628649"/>
                </a:moveTo>
                <a:lnTo>
                  <a:pt x="186862" y="628649"/>
                </a:lnTo>
                <a:lnTo>
                  <a:pt x="184637" y="620881"/>
                </a:lnTo>
                <a:lnTo>
                  <a:pt x="157935" y="541798"/>
                </a:lnTo>
                <a:lnTo>
                  <a:pt x="128936" y="476846"/>
                </a:lnTo>
                <a:lnTo>
                  <a:pt x="99227" y="424803"/>
                </a:lnTo>
                <a:lnTo>
                  <a:pt x="70394" y="384446"/>
                </a:lnTo>
                <a:lnTo>
                  <a:pt x="44022" y="354551"/>
                </a:lnTo>
                <a:lnTo>
                  <a:pt x="5005" y="321260"/>
                </a:lnTo>
                <a:lnTo>
                  <a:pt x="0" y="317931"/>
                </a:lnTo>
                <a:lnTo>
                  <a:pt x="0" y="311273"/>
                </a:lnTo>
                <a:lnTo>
                  <a:pt x="44362" y="274410"/>
                </a:lnTo>
                <a:lnTo>
                  <a:pt x="70803" y="244525"/>
                </a:lnTo>
                <a:lnTo>
                  <a:pt x="99636" y="204226"/>
                </a:lnTo>
                <a:lnTo>
                  <a:pt x="129276" y="152261"/>
                </a:lnTo>
                <a:lnTo>
                  <a:pt x="158139" y="87377"/>
                </a:lnTo>
                <a:lnTo>
                  <a:pt x="184637" y="8322"/>
                </a:lnTo>
                <a:lnTo>
                  <a:pt x="186862" y="0"/>
                </a:lnTo>
                <a:lnTo>
                  <a:pt x="197985" y="0"/>
                </a:lnTo>
                <a:lnTo>
                  <a:pt x="226484" y="86851"/>
                </a:lnTo>
                <a:lnTo>
                  <a:pt x="255551" y="151803"/>
                </a:lnTo>
                <a:lnTo>
                  <a:pt x="285707" y="203846"/>
                </a:lnTo>
                <a:lnTo>
                  <a:pt x="315250" y="244203"/>
                </a:lnTo>
                <a:lnTo>
                  <a:pt x="342478" y="274098"/>
                </a:lnTo>
                <a:lnTo>
                  <a:pt x="383179" y="307389"/>
                </a:lnTo>
                <a:lnTo>
                  <a:pt x="388184" y="310718"/>
                </a:lnTo>
                <a:lnTo>
                  <a:pt x="388184" y="317931"/>
                </a:lnTo>
                <a:lnTo>
                  <a:pt x="342478" y="354794"/>
                </a:lnTo>
                <a:lnTo>
                  <a:pt x="315250" y="384679"/>
                </a:lnTo>
                <a:lnTo>
                  <a:pt x="285707" y="424977"/>
                </a:lnTo>
                <a:lnTo>
                  <a:pt x="255551" y="476943"/>
                </a:lnTo>
                <a:lnTo>
                  <a:pt x="226484" y="541827"/>
                </a:lnTo>
                <a:lnTo>
                  <a:pt x="200209" y="620881"/>
                </a:lnTo>
                <a:lnTo>
                  <a:pt x="197985" y="6286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6346915" y="1682141"/>
            <a:ext cx="11941175" cy="6884670"/>
            <a:chOff x="6346915" y="1682141"/>
            <a:chExt cx="11941175" cy="6884670"/>
          </a:xfrm>
        </p:grpSpPr>
        <p:sp>
          <p:nvSpPr>
            <p:cNvPr id="7" name="object 7"/>
            <p:cNvSpPr/>
            <p:nvPr/>
          </p:nvSpPr>
          <p:spPr>
            <a:xfrm>
              <a:off x="10372333" y="7937709"/>
              <a:ext cx="388620" cy="628650"/>
            </a:xfrm>
            <a:custGeom>
              <a:avLst/>
              <a:gdLst/>
              <a:ahLst/>
              <a:cxnLst/>
              <a:rect l="l" t="t" r="r" b="b"/>
              <a:pathLst>
                <a:path w="388620" h="628650">
                  <a:moveTo>
                    <a:pt x="197985" y="628649"/>
                  </a:moveTo>
                  <a:lnTo>
                    <a:pt x="186862" y="628649"/>
                  </a:lnTo>
                  <a:lnTo>
                    <a:pt x="184637" y="620881"/>
                  </a:lnTo>
                  <a:lnTo>
                    <a:pt x="157935" y="541798"/>
                  </a:lnTo>
                  <a:lnTo>
                    <a:pt x="128936" y="476846"/>
                  </a:lnTo>
                  <a:lnTo>
                    <a:pt x="99227" y="424803"/>
                  </a:lnTo>
                  <a:lnTo>
                    <a:pt x="70394" y="384446"/>
                  </a:lnTo>
                  <a:lnTo>
                    <a:pt x="44022" y="354551"/>
                  </a:lnTo>
                  <a:lnTo>
                    <a:pt x="5005" y="321260"/>
                  </a:lnTo>
                  <a:lnTo>
                    <a:pt x="0" y="317931"/>
                  </a:lnTo>
                  <a:lnTo>
                    <a:pt x="0" y="311273"/>
                  </a:lnTo>
                  <a:lnTo>
                    <a:pt x="44362" y="274410"/>
                  </a:lnTo>
                  <a:lnTo>
                    <a:pt x="70803" y="244525"/>
                  </a:lnTo>
                  <a:lnTo>
                    <a:pt x="99636" y="204226"/>
                  </a:lnTo>
                  <a:lnTo>
                    <a:pt x="129276" y="152261"/>
                  </a:lnTo>
                  <a:lnTo>
                    <a:pt x="158139" y="87377"/>
                  </a:lnTo>
                  <a:lnTo>
                    <a:pt x="184637" y="8322"/>
                  </a:lnTo>
                  <a:lnTo>
                    <a:pt x="186862" y="0"/>
                  </a:lnTo>
                  <a:lnTo>
                    <a:pt x="197985" y="0"/>
                  </a:lnTo>
                  <a:lnTo>
                    <a:pt x="226484" y="86851"/>
                  </a:lnTo>
                  <a:lnTo>
                    <a:pt x="255551" y="151803"/>
                  </a:lnTo>
                  <a:lnTo>
                    <a:pt x="285707" y="203846"/>
                  </a:lnTo>
                  <a:lnTo>
                    <a:pt x="315250" y="244203"/>
                  </a:lnTo>
                  <a:lnTo>
                    <a:pt x="342478" y="274098"/>
                  </a:lnTo>
                  <a:lnTo>
                    <a:pt x="383179" y="307389"/>
                  </a:lnTo>
                  <a:lnTo>
                    <a:pt x="388184" y="310718"/>
                  </a:lnTo>
                  <a:lnTo>
                    <a:pt x="388184" y="317931"/>
                  </a:lnTo>
                  <a:lnTo>
                    <a:pt x="342478" y="354794"/>
                  </a:lnTo>
                  <a:lnTo>
                    <a:pt x="315250" y="384679"/>
                  </a:lnTo>
                  <a:lnTo>
                    <a:pt x="285707" y="424977"/>
                  </a:lnTo>
                  <a:lnTo>
                    <a:pt x="255551" y="476943"/>
                  </a:lnTo>
                  <a:lnTo>
                    <a:pt x="226484" y="541827"/>
                  </a:lnTo>
                  <a:lnTo>
                    <a:pt x="200209" y="620881"/>
                  </a:lnTo>
                  <a:lnTo>
                    <a:pt x="197985" y="628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6915" y="1682141"/>
              <a:ext cx="11941083" cy="67151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1719" y="1619093"/>
            <a:ext cx="665607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200" b="1">
                <a:solidFill>
                  <a:srgbClr val="FFFFFF"/>
                </a:solidFill>
                <a:latin typeface="Tahoma"/>
                <a:cs typeface="Tahoma"/>
              </a:rPr>
              <a:t>Vamos</a:t>
            </a:r>
            <a:r>
              <a:rPr dirty="0" sz="6500" spc="-4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500" spc="-55" b="1">
                <a:solidFill>
                  <a:srgbClr val="FFFFFF"/>
                </a:solidFill>
                <a:latin typeface="Tahoma"/>
                <a:cs typeface="Tahoma"/>
              </a:rPr>
              <a:t>analisar: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12436" y="3925163"/>
            <a:ext cx="808355" cy="38100"/>
          </a:xfrm>
          <a:custGeom>
            <a:avLst/>
            <a:gdLst/>
            <a:ahLst/>
            <a:cxnLst/>
            <a:rect l="l" t="t" r="r" b="b"/>
            <a:pathLst>
              <a:path w="808354" h="38100">
                <a:moveTo>
                  <a:pt x="807734" y="38099"/>
                </a:moveTo>
                <a:lnTo>
                  <a:pt x="0" y="38099"/>
                </a:lnTo>
                <a:lnTo>
                  <a:pt x="0" y="0"/>
                </a:lnTo>
                <a:lnTo>
                  <a:pt x="807734" y="0"/>
                </a:lnTo>
                <a:lnTo>
                  <a:pt x="807734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1719" y="2991776"/>
            <a:ext cx="8733790" cy="525081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702945" marR="5080" indent="-417830">
              <a:lnSpc>
                <a:spcPts val="3829"/>
              </a:lnSpc>
              <a:spcBef>
                <a:spcPts val="235"/>
              </a:spcBef>
              <a:buFont typeface="Tahoma"/>
              <a:buAutoNum type="arabicPeriod"/>
              <a:tabLst>
                <a:tab pos="703580" algn="l"/>
              </a:tabLst>
            </a:pPr>
            <a:r>
              <a:rPr dirty="0" sz="3200" spc="-44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200" spc="-3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40">
                <a:solidFill>
                  <a:srgbClr val="FFFFFF"/>
                </a:solidFill>
                <a:latin typeface="Arial Black"/>
                <a:cs typeface="Arial Black"/>
              </a:rPr>
              <a:t>rebeldia</a:t>
            </a:r>
            <a:r>
              <a:rPr dirty="0" sz="3200" spc="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40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200" spc="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90">
                <a:solidFill>
                  <a:srgbClr val="FFFFFF"/>
                </a:solidFill>
                <a:latin typeface="Arial Black"/>
                <a:cs typeface="Arial Black"/>
              </a:rPr>
              <a:t>elegância</a:t>
            </a:r>
            <a:r>
              <a:rPr dirty="0" sz="3200" spc="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315">
                <a:solidFill>
                  <a:srgbClr val="FFFFFF"/>
                </a:solidFill>
                <a:latin typeface="Arial Black"/>
                <a:cs typeface="Arial Black"/>
              </a:rPr>
              <a:t>dessa</a:t>
            </a:r>
            <a:r>
              <a:rPr dirty="0" sz="3200" spc="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4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dirty="0" u="heavy" sz="3200" spc="-2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rande</a:t>
            </a:r>
            <a:r>
              <a:rPr dirty="0" sz="3200" spc="2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60">
                <a:solidFill>
                  <a:srgbClr val="FFFFFF"/>
                </a:solidFill>
                <a:latin typeface="Arial Black"/>
                <a:cs typeface="Arial Black"/>
              </a:rPr>
              <a:t>vilã </a:t>
            </a:r>
            <a:r>
              <a:rPr dirty="0" sz="3200" spc="-10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445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200" spc="-24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200" spc="-405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200" spc="-34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200" spc="-445">
                <a:solidFill>
                  <a:srgbClr val="FFFFFF"/>
                </a:solidFill>
                <a:latin typeface="Arial Black"/>
                <a:cs typeface="Arial Black"/>
              </a:rPr>
              <a:t>ç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u="heavy" sz="3200" spc="7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200" spc="-2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n</a:t>
            </a:r>
            <a:r>
              <a:rPr dirty="0" u="heavy" sz="3200" spc="-3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a</a:t>
            </a:r>
            <a:r>
              <a:rPr dirty="0" u="heavy" sz="3200" spc="-3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s</a:t>
            </a:r>
            <a:r>
              <a:rPr dirty="0" u="heavy" sz="32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 </a:t>
            </a:r>
            <a:r>
              <a:rPr dirty="0" u="heavy" sz="3200" spc="-2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t</a:t>
            </a:r>
            <a:r>
              <a:rPr dirty="0" u="heavy" sz="3200" spc="-3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e</a:t>
            </a:r>
            <a:r>
              <a:rPr dirty="0" u="heavy" sz="3200" spc="-1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l</a:t>
            </a:r>
            <a:r>
              <a:rPr dirty="0" u="heavy" sz="3200" spc="-3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a</a:t>
            </a:r>
            <a:r>
              <a:rPr dirty="0" u="heavy" sz="3200" spc="-3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s</a:t>
            </a:r>
            <a:r>
              <a:rPr dirty="0" u="heavy" sz="32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 </a:t>
            </a:r>
            <a:r>
              <a:rPr dirty="0" u="heavy" sz="3200" spc="-2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d</a:t>
            </a:r>
            <a:r>
              <a:rPr dirty="0" u="heavy" sz="3200" spc="-3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a</a:t>
            </a:r>
            <a:r>
              <a:rPr dirty="0" u="heavy" sz="32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 </a:t>
            </a:r>
            <a:r>
              <a:rPr dirty="0" u="heavy" sz="3200" spc="-3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C</a:t>
            </a:r>
            <a:r>
              <a:rPr dirty="0" u="heavy" sz="3200" spc="-1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i</a:t>
            </a:r>
            <a:r>
              <a:rPr dirty="0" u="heavy" sz="3200" spc="-2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n</a:t>
            </a:r>
            <a:r>
              <a:rPr dirty="0" u="heavy" sz="3200" spc="-3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é</a:t>
            </a:r>
            <a:r>
              <a:rPr dirty="0" sz="3200" spc="-21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z="3200" spc="-24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200" spc="-165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z="3200" spc="-18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3200" spc="-32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200" spc="-18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200">
              <a:latin typeface="Arial Black"/>
              <a:cs typeface="Arial Black"/>
            </a:endParaRPr>
          </a:p>
          <a:p>
            <a:pPr marL="814705" indent="-514984">
              <a:lnSpc>
                <a:spcPts val="3685"/>
              </a:lnSpc>
              <a:buFont typeface="Tahoma"/>
              <a:buAutoNum type="arabicPeriod"/>
              <a:tabLst>
                <a:tab pos="815340" algn="l"/>
                <a:tab pos="3566160" algn="l"/>
              </a:tabLst>
            </a:pPr>
            <a:r>
              <a:rPr dirty="0" sz="3200" spc="-44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1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z="320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200" spc="-340">
                <a:solidFill>
                  <a:srgbClr val="FFFFFF"/>
                </a:solidFill>
                <a:latin typeface="Arial Black"/>
                <a:cs typeface="Arial Black"/>
              </a:rPr>
              <a:t>é</a:t>
            </a:r>
            <a:r>
              <a:rPr dirty="0" sz="3200" spc="254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dirty="0" sz="3200" spc="-34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200" spc="-32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200" spc="-215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320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200" spc="-34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200" spc="-18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3200" spc="-39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2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200" spc="-32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200" spc="-34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20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200" spc="-390">
                <a:solidFill>
                  <a:srgbClr val="FFFFFF"/>
                </a:solidFill>
                <a:latin typeface="Arial Black"/>
                <a:cs typeface="Arial Black"/>
              </a:rPr>
              <a:t>á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u="heavy" sz="3200" spc="-3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e</a:t>
            </a:r>
            <a:r>
              <a:rPr dirty="0" u="heavy" sz="3200" spc="-4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m</a:t>
            </a:r>
            <a:r>
              <a:rPr dirty="0" u="heavy" sz="32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 </a:t>
            </a:r>
            <a:r>
              <a:rPr dirty="0" u="heavy" sz="3200" spc="-2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2</a:t>
            </a:r>
            <a:r>
              <a:rPr dirty="0" u="heavy" sz="3200" spc="-1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7</a:t>
            </a:r>
            <a:r>
              <a:rPr dirty="0" u="heavy" sz="32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 </a:t>
            </a:r>
            <a:r>
              <a:rPr dirty="0" u="heavy" sz="3200" spc="-2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d</a:t>
            </a:r>
            <a:r>
              <a:rPr dirty="0" u="heavy" sz="3200" spc="-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e</a:t>
            </a:r>
            <a:r>
              <a:rPr dirty="0" u="heavy" sz="32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 </a:t>
            </a:r>
            <a:r>
              <a:rPr dirty="0" u="heavy" sz="3200" spc="-4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m</a:t>
            </a:r>
            <a:r>
              <a:rPr dirty="0" u="heavy" sz="3200" spc="-3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a</a:t>
            </a:r>
            <a:r>
              <a:rPr dirty="0" u="heavy" sz="3200" spc="-1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i</a:t>
            </a:r>
            <a:r>
              <a:rPr dirty="0" u="heavy" sz="3200" spc="-3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o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u="heavy" sz="3200" spc="-2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n</a:t>
            </a:r>
            <a:r>
              <a:rPr dirty="0" u="heavy" sz="3200" spc="-2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o</a:t>
            </a:r>
            <a:r>
              <a:rPr dirty="0" u="heavy" sz="3200" spc="-3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s</a:t>
            </a:r>
            <a:endParaRPr sz="3200">
              <a:latin typeface="Arial Black"/>
              <a:cs typeface="Arial Black"/>
            </a:endParaRPr>
          </a:p>
          <a:p>
            <a:pPr marL="702945">
              <a:lnSpc>
                <a:spcPts val="3825"/>
              </a:lnSpc>
            </a:pPr>
            <a:r>
              <a:rPr dirty="0" u="heavy" sz="3200" spc="-3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cinemas</a:t>
            </a:r>
            <a:r>
              <a:rPr dirty="0" sz="3200" spc="-30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200">
              <a:latin typeface="Arial Black"/>
              <a:cs typeface="Arial Black"/>
            </a:endParaRPr>
          </a:p>
          <a:p>
            <a:pPr marL="702945" marR="548640" indent="-402590">
              <a:lnSpc>
                <a:spcPts val="3829"/>
              </a:lnSpc>
              <a:spcBef>
                <a:spcPts val="125"/>
              </a:spcBef>
              <a:buClr>
                <a:srgbClr val="FFFFFF"/>
              </a:buClr>
              <a:buFont typeface="Tahoma"/>
              <a:buAutoNum type="arabicPeriod" startAt="3"/>
              <a:tabLst>
                <a:tab pos="815340" algn="l"/>
              </a:tabLst>
            </a:pPr>
            <a:r>
              <a:rPr dirty="0"/>
              <a:t>	</a:t>
            </a:r>
            <a:r>
              <a:rPr dirty="0" sz="3200" spc="-35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200" spc="-165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z="3200" spc="-215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3200" spc="-39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u="heavy" sz="3200" spc="-4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m</a:t>
            </a:r>
            <a:r>
              <a:rPr dirty="0" u="heavy" sz="3200" spc="-2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u</a:t>
            </a:r>
            <a:r>
              <a:rPr dirty="0" u="heavy" sz="3200" spc="-1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i</a:t>
            </a:r>
            <a:r>
              <a:rPr dirty="0" u="heavy" sz="3200" spc="-2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t</a:t>
            </a:r>
            <a:r>
              <a:rPr dirty="0" u="heavy" sz="3200" spc="-3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  <a:cs typeface="Arial Black"/>
              </a:rPr>
              <a:t>o</a:t>
            </a:r>
            <a:r>
              <a:rPr dirty="0" sz="320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1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z="3200" spc="-24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200" spc="-21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200" spc="-445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200" spc="-30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1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20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200" spc="-39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95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z="3200" spc="-34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20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200" spc="-405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dirty="0" sz="3200" spc="-24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200" spc="-38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39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15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z="3200" spc="-24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200" spc="-295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z="3200" spc="-260">
                <a:solidFill>
                  <a:srgbClr val="FFFFFF"/>
                </a:solidFill>
                <a:latin typeface="Arial Black"/>
                <a:cs typeface="Arial Black"/>
              </a:rPr>
              <a:t>a  </a:t>
            </a:r>
            <a:r>
              <a:rPr dirty="0" sz="3200" spc="-295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dirty="0" sz="3200" spc="-34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20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200" spc="-32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ã</a:t>
            </a:r>
            <a:r>
              <a:rPr dirty="0" sz="3200" spc="-30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21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3200" spc="-40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2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200" spc="-36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dirty="0" sz="3200" spc="-7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3200" spc="-21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3200" spc="-34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3200" spc="-165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z="3200" spc="-33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200" spc="-18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2300" spc="45">
                <a:solidFill>
                  <a:srgbClr val="FFFFFF"/>
                </a:solidFill>
                <a:latin typeface="Tahoma"/>
                <a:cs typeface="Tahoma"/>
              </a:rPr>
              <a:t>GRANDE</a:t>
            </a:r>
            <a:r>
              <a:rPr dirty="0" sz="23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23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Tahoma"/>
                <a:cs typeface="Tahoma"/>
              </a:rPr>
              <a:t>intensifica</a:t>
            </a:r>
            <a:r>
              <a:rPr dirty="0" sz="23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uma</a:t>
            </a:r>
            <a:r>
              <a:rPr dirty="0" sz="23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Tahoma"/>
                <a:cs typeface="Tahoma"/>
              </a:rPr>
              <a:t>qualidade</a:t>
            </a:r>
            <a:endParaRPr sz="2300">
              <a:latin typeface="Tahoma"/>
              <a:cs typeface="Tahoma"/>
            </a:endParaRPr>
          </a:p>
          <a:p>
            <a:pPr marL="12700" marR="524510">
              <a:lnSpc>
                <a:spcPct val="100499"/>
              </a:lnSpc>
            </a:pPr>
            <a:r>
              <a:rPr dirty="0" sz="2300" spc="105">
                <a:solidFill>
                  <a:srgbClr val="FFFFFF"/>
                </a:solidFill>
                <a:latin typeface="Tahoma"/>
                <a:cs typeface="Tahoma"/>
              </a:rPr>
              <a:t>NAS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Tahoma"/>
                <a:cs typeface="Tahoma"/>
              </a:rPr>
              <a:t>TELAS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5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CINÉPOLIS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exprime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05">
                <a:solidFill>
                  <a:srgbClr val="FFFFFF"/>
                </a:solidFill>
                <a:latin typeface="Tahoma"/>
                <a:cs typeface="Tahoma"/>
              </a:rPr>
              <a:t>circunstância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Tahoma"/>
                <a:cs typeface="Tahoma"/>
              </a:rPr>
              <a:t>lugar </a:t>
            </a:r>
            <a:r>
              <a:rPr dirty="0" sz="2300" spc="-7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ahoma"/>
                <a:cs typeface="Tahoma"/>
              </a:rPr>
              <a:t>EM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55">
                <a:solidFill>
                  <a:srgbClr val="FFFFFF"/>
                </a:solidFill>
                <a:latin typeface="Tahoma"/>
                <a:cs typeface="Tahoma"/>
              </a:rPr>
              <a:t>27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15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ahoma"/>
                <a:cs typeface="Tahoma"/>
              </a:rPr>
              <a:t>MAIO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exprime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05">
                <a:solidFill>
                  <a:srgbClr val="FFFFFF"/>
                </a:solidFill>
                <a:latin typeface="Tahoma"/>
                <a:cs typeface="Tahoma"/>
              </a:rPr>
              <a:t>circunstância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tempo</a:t>
            </a:r>
            <a:endParaRPr sz="2300">
              <a:latin typeface="Tahoma"/>
              <a:cs typeface="Tahoma"/>
            </a:endParaRPr>
          </a:p>
          <a:p>
            <a:pPr marL="12700" marR="2171700">
              <a:lnSpc>
                <a:spcPct val="100499"/>
              </a:lnSpc>
            </a:pPr>
            <a:r>
              <a:rPr dirty="0" sz="2300" spc="50">
                <a:solidFill>
                  <a:srgbClr val="FFFFFF"/>
                </a:solidFill>
                <a:latin typeface="Tahoma"/>
                <a:cs typeface="Tahoma"/>
              </a:rPr>
              <a:t>NOS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Tahoma"/>
                <a:cs typeface="Tahoma"/>
              </a:rPr>
              <a:t>CINEMAS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exprime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05">
                <a:solidFill>
                  <a:srgbClr val="FFFFFF"/>
                </a:solidFill>
                <a:latin typeface="Tahoma"/>
                <a:cs typeface="Tahoma"/>
              </a:rPr>
              <a:t>circunstância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Tahoma"/>
                <a:cs typeface="Tahoma"/>
              </a:rPr>
              <a:t>lugar </a:t>
            </a:r>
            <a:r>
              <a:rPr dirty="0" sz="2300" spc="-7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ahoma"/>
                <a:cs typeface="Tahoma"/>
              </a:rPr>
              <a:t>MUITO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Tahoma"/>
                <a:cs typeface="Tahoma"/>
              </a:rPr>
              <a:t>reforça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Tahoma"/>
                <a:cs typeface="Tahoma"/>
              </a:rPr>
              <a:t>sentido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Tahoma"/>
                <a:cs typeface="Tahoma"/>
              </a:rPr>
              <a:t>outro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Tahoma"/>
                <a:cs typeface="Tahoma"/>
              </a:rPr>
              <a:t>advérbio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951856" y="63006"/>
              <a:ext cx="4336415" cy="3072765"/>
            </a:xfrm>
            <a:custGeom>
              <a:avLst/>
              <a:gdLst/>
              <a:ahLst/>
              <a:cxnLst/>
              <a:rect l="l" t="t" r="r" b="b"/>
              <a:pathLst>
                <a:path w="4336415" h="3072765">
                  <a:moveTo>
                    <a:pt x="4030386" y="1908213"/>
                  </a:moveTo>
                  <a:lnTo>
                    <a:pt x="4009223" y="1921782"/>
                  </a:lnTo>
                  <a:lnTo>
                    <a:pt x="3994913" y="1926508"/>
                  </a:lnTo>
                  <a:lnTo>
                    <a:pt x="3983459" y="1922630"/>
                  </a:lnTo>
                  <a:lnTo>
                    <a:pt x="3970866" y="1910387"/>
                  </a:lnTo>
                  <a:lnTo>
                    <a:pt x="3963006" y="1900856"/>
                  </a:lnTo>
                  <a:lnTo>
                    <a:pt x="3957706" y="1890890"/>
                  </a:lnTo>
                  <a:lnTo>
                    <a:pt x="3956793" y="1880330"/>
                  </a:lnTo>
                  <a:lnTo>
                    <a:pt x="3962092" y="1869016"/>
                  </a:lnTo>
                  <a:lnTo>
                    <a:pt x="3969227" y="1861724"/>
                  </a:lnTo>
                  <a:lnTo>
                    <a:pt x="3978162" y="1857841"/>
                  </a:lnTo>
                  <a:lnTo>
                    <a:pt x="3987850" y="1857653"/>
                  </a:lnTo>
                  <a:lnTo>
                    <a:pt x="3997247" y="1861445"/>
                  </a:lnTo>
                  <a:lnTo>
                    <a:pt x="3999940" y="1862671"/>
                  </a:lnTo>
                  <a:lnTo>
                    <a:pt x="4002019" y="1865242"/>
                  </a:lnTo>
                  <a:lnTo>
                    <a:pt x="4003732" y="1866834"/>
                  </a:lnTo>
                  <a:lnTo>
                    <a:pt x="4011234" y="1876760"/>
                  </a:lnTo>
                  <a:lnTo>
                    <a:pt x="4018162" y="1887111"/>
                  </a:lnTo>
                  <a:lnTo>
                    <a:pt x="4024538" y="1897668"/>
                  </a:lnTo>
                  <a:lnTo>
                    <a:pt x="4030386" y="1908213"/>
                  </a:lnTo>
                  <a:close/>
                </a:path>
                <a:path w="4336415" h="3072765">
                  <a:moveTo>
                    <a:pt x="646699" y="1536461"/>
                  </a:moveTo>
                  <a:lnTo>
                    <a:pt x="650349" y="1546729"/>
                  </a:lnTo>
                  <a:lnTo>
                    <a:pt x="650061" y="1556273"/>
                  </a:lnTo>
                  <a:lnTo>
                    <a:pt x="645757" y="1564599"/>
                  </a:lnTo>
                  <a:lnTo>
                    <a:pt x="637355" y="1571214"/>
                  </a:lnTo>
                  <a:lnTo>
                    <a:pt x="625531" y="1573021"/>
                  </a:lnTo>
                  <a:lnTo>
                    <a:pt x="612406" y="1567989"/>
                  </a:lnTo>
                  <a:lnTo>
                    <a:pt x="600068" y="1557220"/>
                  </a:lnTo>
                  <a:lnTo>
                    <a:pt x="590604" y="1541818"/>
                  </a:lnTo>
                  <a:lnTo>
                    <a:pt x="597155" y="1528344"/>
                  </a:lnTo>
                  <a:lnTo>
                    <a:pt x="601527" y="1521877"/>
                  </a:lnTo>
                  <a:lnTo>
                    <a:pt x="607285" y="1517716"/>
                  </a:lnTo>
                  <a:lnTo>
                    <a:pt x="618961" y="1514813"/>
                  </a:lnTo>
                  <a:lnTo>
                    <a:pt x="629757" y="1517681"/>
                  </a:lnTo>
                  <a:lnTo>
                    <a:pt x="639172" y="1525253"/>
                  </a:lnTo>
                  <a:lnTo>
                    <a:pt x="646699" y="1536461"/>
                  </a:lnTo>
                  <a:close/>
                </a:path>
                <a:path w="4336415" h="3072765">
                  <a:moveTo>
                    <a:pt x="2011017" y="787149"/>
                  </a:moveTo>
                  <a:lnTo>
                    <a:pt x="2013598" y="798062"/>
                  </a:lnTo>
                  <a:lnTo>
                    <a:pt x="2011898" y="808169"/>
                  </a:lnTo>
                  <a:lnTo>
                    <a:pt x="2006320" y="815751"/>
                  </a:lnTo>
                  <a:lnTo>
                    <a:pt x="1997267" y="819085"/>
                  </a:lnTo>
                  <a:lnTo>
                    <a:pt x="1989086" y="818308"/>
                  </a:lnTo>
                  <a:lnTo>
                    <a:pt x="1980310" y="814824"/>
                  </a:lnTo>
                  <a:lnTo>
                    <a:pt x="1973098" y="809917"/>
                  </a:lnTo>
                  <a:lnTo>
                    <a:pt x="1969605" y="804875"/>
                  </a:lnTo>
                  <a:lnTo>
                    <a:pt x="1969007" y="794598"/>
                  </a:lnTo>
                  <a:lnTo>
                    <a:pt x="1970730" y="783244"/>
                  </a:lnTo>
                  <a:lnTo>
                    <a:pt x="1973741" y="769733"/>
                  </a:lnTo>
                  <a:lnTo>
                    <a:pt x="1977008" y="752987"/>
                  </a:lnTo>
                  <a:lnTo>
                    <a:pt x="1998557" y="772135"/>
                  </a:lnTo>
                  <a:lnTo>
                    <a:pt x="2005998" y="779660"/>
                  </a:lnTo>
                  <a:lnTo>
                    <a:pt x="2011017" y="787149"/>
                  </a:lnTo>
                  <a:close/>
                </a:path>
                <a:path w="4336415" h="3072765">
                  <a:moveTo>
                    <a:pt x="2836641" y="2098060"/>
                  </a:moveTo>
                  <a:lnTo>
                    <a:pt x="2817370" y="2131852"/>
                  </a:lnTo>
                  <a:lnTo>
                    <a:pt x="2805716" y="2128886"/>
                  </a:lnTo>
                  <a:lnTo>
                    <a:pt x="2795491" y="2120781"/>
                  </a:lnTo>
                  <a:lnTo>
                    <a:pt x="2789357" y="2109052"/>
                  </a:lnTo>
                  <a:lnTo>
                    <a:pt x="2788734" y="2101785"/>
                  </a:lnTo>
                  <a:lnTo>
                    <a:pt x="2788914" y="2094427"/>
                  </a:lnTo>
                  <a:lnTo>
                    <a:pt x="2789966" y="2087161"/>
                  </a:lnTo>
                  <a:lnTo>
                    <a:pt x="2791960" y="2080170"/>
                  </a:lnTo>
                  <a:lnTo>
                    <a:pt x="2806283" y="2077393"/>
                  </a:lnTo>
                  <a:lnTo>
                    <a:pt x="2820188" y="2080215"/>
                  </a:lnTo>
                  <a:lnTo>
                    <a:pt x="2831148" y="2087487"/>
                  </a:lnTo>
                  <a:lnTo>
                    <a:pt x="2836641" y="2098060"/>
                  </a:lnTo>
                  <a:close/>
                </a:path>
                <a:path w="4336415" h="3072765">
                  <a:moveTo>
                    <a:pt x="3665646" y="900432"/>
                  </a:moveTo>
                  <a:lnTo>
                    <a:pt x="3643572" y="930930"/>
                  </a:lnTo>
                  <a:lnTo>
                    <a:pt x="3631589" y="925872"/>
                  </a:lnTo>
                  <a:lnTo>
                    <a:pt x="3621379" y="916592"/>
                  </a:lnTo>
                  <a:lnTo>
                    <a:pt x="3616165" y="905548"/>
                  </a:lnTo>
                  <a:lnTo>
                    <a:pt x="3616440" y="898957"/>
                  </a:lnTo>
                  <a:lnTo>
                    <a:pt x="3617311" y="892561"/>
                  </a:lnTo>
                  <a:lnTo>
                    <a:pt x="3618872" y="886325"/>
                  </a:lnTo>
                  <a:lnTo>
                    <a:pt x="3621213" y="880217"/>
                  </a:lnTo>
                  <a:lnTo>
                    <a:pt x="3635239" y="878371"/>
                  </a:lnTo>
                  <a:lnTo>
                    <a:pt x="3649087" y="881929"/>
                  </a:lnTo>
                  <a:lnTo>
                    <a:pt x="3660106" y="889684"/>
                  </a:lnTo>
                  <a:lnTo>
                    <a:pt x="3665646" y="900432"/>
                  </a:lnTo>
                  <a:close/>
                </a:path>
                <a:path w="4336415" h="3072765">
                  <a:moveTo>
                    <a:pt x="2418259" y="1815816"/>
                  </a:moveTo>
                  <a:lnTo>
                    <a:pt x="2418176" y="1823574"/>
                  </a:lnTo>
                  <a:lnTo>
                    <a:pt x="2415086" y="1830573"/>
                  </a:lnTo>
                  <a:lnTo>
                    <a:pt x="2409024" y="1836068"/>
                  </a:lnTo>
                  <a:lnTo>
                    <a:pt x="2407430" y="1837780"/>
                  </a:lnTo>
                  <a:lnTo>
                    <a:pt x="2404490" y="1838880"/>
                  </a:lnTo>
                  <a:lnTo>
                    <a:pt x="2401183" y="1839001"/>
                  </a:lnTo>
                  <a:lnTo>
                    <a:pt x="2392979" y="1837745"/>
                  </a:lnTo>
                  <a:lnTo>
                    <a:pt x="2385420" y="1834572"/>
                  </a:lnTo>
                  <a:lnTo>
                    <a:pt x="2378736" y="1829817"/>
                  </a:lnTo>
                  <a:lnTo>
                    <a:pt x="2373154" y="1823812"/>
                  </a:lnTo>
                  <a:lnTo>
                    <a:pt x="2372044" y="1815244"/>
                  </a:lnTo>
                  <a:lnTo>
                    <a:pt x="2373771" y="1805301"/>
                  </a:lnTo>
                  <a:lnTo>
                    <a:pt x="2376855" y="1793385"/>
                  </a:lnTo>
                  <a:lnTo>
                    <a:pt x="2379815" y="1778899"/>
                  </a:lnTo>
                  <a:lnTo>
                    <a:pt x="2391985" y="1787725"/>
                  </a:lnTo>
                  <a:lnTo>
                    <a:pt x="2402194" y="1794667"/>
                  </a:lnTo>
                  <a:lnTo>
                    <a:pt x="2410084" y="1801012"/>
                  </a:lnTo>
                  <a:lnTo>
                    <a:pt x="2415299" y="1808044"/>
                  </a:lnTo>
                  <a:lnTo>
                    <a:pt x="2418259" y="1815816"/>
                  </a:lnTo>
                  <a:close/>
                </a:path>
                <a:path w="4336415" h="3072765">
                  <a:moveTo>
                    <a:pt x="2653178" y="3035201"/>
                  </a:moveTo>
                  <a:lnTo>
                    <a:pt x="2648367" y="3046699"/>
                  </a:lnTo>
                  <a:lnTo>
                    <a:pt x="2644430" y="3056614"/>
                  </a:lnTo>
                  <a:lnTo>
                    <a:pt x="2640541" y="3064418"/>
                  </a:lnTo>
                  <a:lnTo>
                    <a:pt x="2635875" y="3069583"/>
                  </a:lnTo>
                  <a:lnTo>
                    <a:pt x="2626441" y="3072693"/>
                  </a:lnTo>
                  <a:lnTo>
                    <a:pt x="2617657" y="3070538"/>
                  </a:lnTo>
                  <a:lnTo>
                    <a:pt x="2610392" y="3064046"/>
                  </a:lnTo>
                  <a:lnTo>
                    <a:pt x="2605520" y="3054147"/>
                  </a:lnTo>
                  <a:lnTo>
                    <a:pt x="2604537" y="3046108"/>
                  </a:lnTo>
                  <a:lnTo>
                    <a:pt x="2606058" y="3036922"/>
                  </a:lnTo>
                  <a:lnTo>
                    <a:pt x="2609369" y="3029160"/>
                  </a:lnTo>
                  <a:lnTo>
                    <a:pt x="2613755" y="3025391"/>
                  </a:lnTo>
                  <a:lnTo>
                    <a:pt x="2621054" y="3024928"/>
                  </a:lnTo>
                  <a:lnTo>
                    <a:pt x="2629888" y="3027449"/>
                  </a:lnTo>
                  <a:lnTo>
                    <a:pt x="2640511" y="3031393"/>
                  </a:lnTo>
                  <a:lnTo>
                    <a:pt x="2653178" y="3035201"/>
                  </a:lnTo>
                  <a:close/>
                </a:path>
                <a:path w="4336415" h="3072765">
                  <a:moveTo>
                    <a:pt x="3487024" y="1429418"/>
                  </a:moveTo>
                  <a:lnTo>
                    <a:pt x="3470126" y="1445055"/>
                  </a:lnTo>
                  <a:lnTo>
                    <a:pt x="3456845" y="1449919"/>
                  </a:lnTo>
                  <a:lnTo>
                    <a:pt x="3443714" y="1443424"/>
                  </a:lnTo>
                  <a:lnTo>
                    <a:pt x="3427265" y="1424983"/>
                  </a:lnTo>
                  <a:lnTo>
                    <a:pt x="3448191" y="1411294"/>
                  </a:lnTo>
                  <a:lnTo>
                    <a:pt x="3461391" y="1407193"/>
                  </a:lnTo>
                  <a:lnTo>
                    <a:pt x="3472468" y="1413096"/>
                  </a:lnTo>
                  <a:lnTo>
                    <a:pt x="3487024" y="1429418"/>
                  </a:lnTo>
                  <a:close/>
                </a:path>
                <a:path w="4336415" h="3072765">
                  <a:moveTo>
                    <a:pt x="3974751" y="2174620"/>
                  </a:moveTo>
                  <a:lnTo>
                    <a:pt x="3977181" y="2185920"/>
                  </a:lnTo>
                  <a:lnTo>
                    <a:pt x="3975800" y="2195716"/>
                  </a:lnTo>
                  <a:lnTo>
                    <a:pt x="3970794" y="2203101"/>
                  </a:lnTo>
                  <a:lnTo>
                    <a:pt x="3962348" y="2207168"/>
                  </a:lnTo>
                  <a:lnTo>
                    <a:pt x="3955162" y="2207467"/>
                  </a:lnTo>
                  <a:lnTo>
                    <a:pt x="3946934" y="2205539"/>
                  </a:lnTo>
                  <a:lnTo>
                    <a:pt x="3936985" y="2202371"/>
                  </a:lnTo>
                  <a:lnTo>
                    <a:pt x="3924637" y="2198950"/>
                  </a:lnTo>
                  <a:lnTo>
                    <a:pt x="3930116" y="2185737"/>
                  </a:lnTo>
                  <a:lnTo>
                    <a:pt x="3934398" y="2174646"/>
                  </a:lnTo>
                  <a:lnTo>
                    <a:pt x="3938587" y="2166102"/>
                  </a:lnTo>
                  <a:lnTo>
                    <a:pt x="3943782" y="2160530"/>
                  </a:lnTo>
                  <a:lnTo>
                    <a:pt x="3952554" y="2156865"/>
                  </a:lnTo>
                  <a:lnTo>
                    <a:pt x="3961297" y="2158443"/>
                  </a:lnTo>
                  <a:lnTo>
                    <a:pt x="3969025" y="2164587"/>
                  </a:lnTo>
                  <a:lnTo>
                    <a:pt x="3974751" y="2174620"/>
                  </a:lnTo>
                  <a:close/>
                </a:path>
                <a:path w="4336415" h="3072765">
                  <a:moveTo>
                    <a:pt x="3907664" y="991851"/>
                  </a:moveTo>
                  <a:lnTo>
                    <a:pt x="3910363" y="1003033"/>
                  </a:lnTo>
                  <a:lnTo>
                    <a:pt x="3908667" y="1012825"/>
                  </a:lnTo>
                  <a:lnTo>
                    <a:pt x="3903277" y="1020022"/>
                  </a:lnTo>
                  <a:lnTo>
                    <a:pt x="3894894" y="1023420"/>
                  </a:lnTo>
                  <a:lnTo>
                    <a:pt x="3886858" y="1022100"/>
                  </a:lnTo>
                  <a:lnTo>
                    <a:pt x="3879744" y="1018762"/>
                  </a:lnTo>
                  <a:lnTo>
                    <a:pt x="3873687" y="1013772"/>
                  </a:lnTo>
                  <a:lnTo>
                    <a:pt x="3868826" y="1007497"/>
                  </a:lnTo>
                  <a:lnTo>
                    <a:pt x="3868362" y="999350"/>
                  </a:lnTo>
                  <a:lnTo>
                    <a:pt x="3870299" y="989782"/>
                  </a:lnTo>
                  <a:lnTo>
                    <a:pt x="3873593" y="978241"/>
                  </a:lnTo>
                  <a:lnTo>
                    <a:pt x="3877199" y="964176"/>
                  </a:lnTo>
                  <a:lnTo>
                    <a:pt x="3887844" y="972892"/>
                  </a:lnTo>
                  <a:lnTo>
                    <a:pt x="3896838" y="979714"/>
                  </a:lnTo>
                  <a:lnTo>
                    <a:pt x="3903629" y="985685"/>
                  </a:lnTo>
                  <a:lnTo>
                    <a:pt x="3907664" y="991851"/>
                  </a:lnTo>
                  <a:close/>
                </a:path>
                <a:path w="4336415" h="3072765">
                  <a:moveTo>
                    <a:pt x="1329437" y="2005533"/>
                  </a:moveTo>
                  <a:lnTo>
                    <a:pt x="1329723" y="2010449"/>
                  </a:lnTo>
                  <a:lnTo>
                    <a:pt x="1327526" y="2017969"/>
                  </a:lnTo>
                  <a:lnTo>
                    <a:pt x="1323768" y="2025236"/>
                  </a:lnTo>
                  <a:lnTo>
                    <a:pt x="1319370" y="2029393"/>
                  </a:lnTo>
                  <a:lnTo>
                    <a:pt x="1312688" y="2029311"/>
                  </a:lnTo>
                  <a:lnTo>
                    <a:pt x="1304585" y="2026831"/>
                  </a:lnTo>
                  <a:lnTo>
                    <a:pt x="1294509" y="2022996"/>
                  </a:lnTo>
                  <a:lnTo>
                    <a:pt x="1281907" y="2018850"/>
                  </a:lnTo>
                  <a:lnTo>
                    <a:pt x="1288871" y="2007087"/>
                  </a:lnTo>
                  <a:lnTo>
                    <a:pt x="1294283" y="1997056"/>
                  </a:lnTo>
                  <a:lnTo>
                    <a:pt x="1298935" y="1990030"/>
                  </a:lnTo>
                  <a:lnTo>
                    <a:pt x="1303616" y="1987285"/>
                  </a:lnTo>
                  <a:lnTo>
                    <a:pt x="1309650" y="1988760"/>
                  </a:lnTo>
                  <a:lnTo>
                    <a:pt x="1316898" y="1992921"/>
                  </a:lnTo>
                  <a:lnTo>
                    <a:pt x="1323960" y="1998826"/>
                  </a:lnTo>
                  <a:lnTo>
                    <a:pt x="1329437" y="2005533"/>
                  </a:lnTo>
                  <a:close/>
                </a:path>
                <a:path w="4336415" h="3072765">
                  <a:moveTo>
                    <a:pt x="3473459" y="473334"/>
                  </a:moveTo>
                  <a:lnTo>
                    <a:pt x="3466581" y="484908"/>
                  </a:lnTo>
                  <a:lnTo>
                    <a:pt x="3461313" y="494623"/>
                  </a:lnTo>
                  <a:lnTo>
                    <a:pt x="3456690" y="501586"/>
                  </a:lnTo>
                  <a:lnTo>
                    <a:pt x="3451750" y="504899"/>
                  </a:lnTo>
                  <a:lnTo>
                    <a:pt x="3443714" y="503579"/>
                  </a:lnTo>
                  <a:lnTo>
                    <a:pt x="3436600" y="500241"/>
                  </a:lnTo>
                  <a:lnTo>
                    <a:pt x="3430543" y="495251"/>
                  </a:lnTo>
                  <a:lnTo>
                    <a:pt x="3425682" y="488976"/>
                  </a:lnTo>
                  <a:lnTo>
                    <a:pt x="3426013" y="480950"/>
                  </a:lnTo>
                  <a:lnTo>
                    <a:pt x="3428101" y="473419"/>
                  </a:lnTo>
                  <a:lnTo>
                    <a:pt x="3431956" y="466691"/>
                  </a:lnTo>
                  <a:lnTo>
                    <a:pt x="3437590" y="461078"/>
                  </a:lnTo>
                  <a:lnTo>
                    <a:pt x="3443387" y="460566"/>
                  </a:lnTo>
                  <a:lnTo>
                    <a:pt x="3451166" y="463395"/>
                  </a:lnTo>
                  <a:lnTo>
                    <a:pt x="3461124" y="468128"/>
                  </a:lnTo>
                  <a:lnTo>
                    <a:pt x="3473459" y="473334"/>
                  </a:lnTo>
                  <a:close/>
                </a:path>
                <a:path w="4336415" h="3072765">
                  <a:moveTo>
                    <a:pt x="2326196" y="482808"/>
                  </a:moveTo>
                  <a:lnTo>
                    <a:pt x="2326817" y="488575"/>
                  </a:lnTo>
                  <a:lnTo>
                    <a:pt x="2325048" y="496912"/>
                  </a:lnTo>
                  <a:lnTo>
                    <a:pt x="2321764" y="504560"/>
                  </a:lnTo>
                  <a:lnTo>
                    <a:pt x="2317841" y="508260"/>
                  </a:lnTo>
                  <a:lnTo>
                    <a:pt x="2310105" y="508067"/>
                  </a:lnTo>
                  <a:lnTo>
                    <a:pt x="2300867" y="505819"/>
                  </a:lnTo>
                  <a:lnTo>
                    <a:pt x="2289547" y="502019"/>
                  </a:lnTo>
                  <a:lnTo>
                    <a:pt x="2275725" y="497224"/>
                  </a:lnTo>
                  <a:lnTo>
                    <a:pt x="2283350" y="485361"/>
                  </a:lnTo>
                  <a:lnTo>
                    <a:pt x="2289265" y="475553"/>
                  </a:lnTo>
                  <a:lnTo>
                    <a:pt x="2294441" y="468716"/>
                  </a:lnTo>
                  <a:lnTo>
                    <a:pt x="2299761" y="465906"/>
                  </a:lnTo>
                  <a:lnTo>
                    <a:pt x="2307595" y="467946"/>
                  </a:lnTo>
                  <a:lnTo>
                    <a:pt x="2314865" y="471558"/>
                  </a:lnTo>
                  <a:lnTo>
                    <a:pt x="2321191" y="476569"/>
                  </a:lnTo>
                  <a:lnTo>
                    <a:pt x="2326196" y="482808"/>
                  </a:lnTo>
                  <a:close/>
                </a:path>
                <a:path w="4336415" h="3072765">
                  <a:moveTo>
                    <a:pt x="3099652" y="979338"/>
                  </a:moveTo>
                  <a:lnTo>
                    <a:pt x="3095483" y="989427"/>
                  </a:lnTo>
                  <a:lnTo>
                    <a:pt x="3091901" y="998565"/>
                  </a:lnTo>
                  <a:lnTo>
                    <a:pt x="3088482" y="1005338"/>
                  </a:lnTo>
                  <a:lnTo>
                    <a:pt x="3084803" y="1008337"/>
                  </a:lnTo>
                  <a:lnTo>
                    <a:pt x="3077282" y="1007645"/>
                  </a:lnTo>
                  <a:lnTo>
                    <a:pt x="3069911" y="1005117"/>
                  </a:lnTo>
                  <a:lnTo>
                    <a:pt x="3063163" y="1000891"/>
                  </a:lnTo>
                  <a:lnTo>
                    <a:pt x="3057507" y="995106"/>
                  </a:lnTo>
                  <a:lnTo>
                    <a:pt x="3054236" y="988742"/>
                  </a:lnTo>
                  <a:lnTo>
                    <a:pt x="3053801" y="981840"/>
                  </a:lnTo>
                  <a:lnTo>
                    <a:pt x="3056236" y="975330"/>
                  </a:lnTo>
                  <a:lnTo>
                    <a:pt x="3061575" y="970141"/>
                  </a:lnTo>
                  <a:lnTo>
                    <a:pt x="3064515" y="969041"/>
                  </a:lnTo>
                  <a:lnTo>
                    <a:pt x="3066109" y="967328"/>
                  </a:lnTo>
                  <a:lnTo>
                    <a:pt x="3069416" y="967207"/>
                  </a:lnTo>
                  <a:lnTo>
                    <a:pt x="3075450" y="967985"/>
                  </a:lnTo>
                  <a:lnTo>
                    <a:pt x="3082332" y="970748"/>
                  </a:lnTo>
                  <a:lnTo>
                    <a:pt x="3090315" y="974773"/>
                  </a:lnTo>
                  <a:lnTo>
                    <a:pt x="3099652" y="979338"/>
                  </a:lnTo>
                  <a:close/>
                </a:path>
                <a:path w="4336415" h="3072765">
                  <a:moveTo>
                    <a:pt x="4336143" y="1431054"/>
                  </a:moveTo>
                  <a:lnTo>
                    <a:pt x="4336143" y="1443741"/>
                  </a:lnTo>
                  <a:lnTo>
                    <a:pt x="4330191" y="1434360"/>
                  </a:lnTo>
                  <a:lnTo>
                    <a:pt x="4336143" y="1431054"/>
                  </a:lnTo>
                  <a:close/>
                </a:path>
                <a:path w="4336415" h="3072765">
                  <a:moveTo>
                    <a:pt x="3269097" y="1951899"/>
                  </a:moveTo>
                  <a:lnTo>
                    <a:pt x="3262219" y="1963472"/>
                  </a:lnTo>
                  <a:lnTo>
                    <a:pt x="3256950" y="1973188"/>
                  </a:lnTo>
                  <a:lnTo>
                    <a:pt x="3252328" y="1980150"/>
                  </a:lnTo>
                  <a:lnTo>
                    <a:pt x="3247387" y="1983464"/>
                  </a:lnTo>
                  <a:lnTo>
                    <a:pt x="3239807" y="1982148"/>
                  </a:lnTo>
                  <a:lnTo>
                    <a:pt x="3232665" y="1979204"/>
                  </a:lnTo>
                  <a:lnTo>
                    <a:pt x="3226214" y="1974745"/>
                  </a:lnTo>
                  <a:lnTo>
                    <a:pt x="3220705" y="1968887"/>
                  </a:lnTo>
                  <a:lnTo>
                    <a:pt x="3217523" y="1963275"/>
                  </a:lnTo>
                  <a:lnTo>
                    <a:pt x="3216799" y="1956952"/>
                  </a:lnTo>
                  <a:lnTo>
                    <a:pt x="3218555" y="1950539"/>
                  </a:lnTo>
                  <a:lnTo>
                    <a:pt x="3222813" y="1944655"/>
                  </a:lnTo>
                  <a:lnTo>
                    <a:pt x="3225753" y="1943555"/>
                  </a:lnTo>
                  <a:lnTo>
                    <a:pt x="3228327" y="1941476"/>
                  </a:lnTo>
                  <a:lnTo>
                    <a:pt x="3231634" y="1941355"/>
                  </a:lnTo>
                  <a:lnTo>
                    <a:pt x="3238470" y="1941850"/>
                  </a:lnTo>
                  <a:lnTo>
                    <a:pt x="3246556" y="1944285"/>
                  </a:lnTo>
                  <a:lnTo>
                    <a:pt x="3256546" y="1947890"/>
                  </a:lnTo>
                  <a:lnTo>
                    <a:pt x="3269097" y="1951899"/>
                  </a:lnTo>
                  <a:close/>
                </a:path>
                <a:path w="4336415" h="3072765">
                  <a:moveTo>
                    <a:pt x="2701994" y="1108016"/>
                  </a:moveTo>
                  <a:lnTo>
                    <a:pt x="2701819" y="1114221"/>
                  </a:lnTo>
                  <a:lnTo>
                    <a:pt x="2699256" y="1120483"/>
                  </a:lnTo>
                  <a:lnTo>
                    <a:pt x="2695637" y="1126721"/>
                  </a:lnTo>
                  <a:lnTo>
                    <a:pt x="2692293" y="1132856"/>
                  </a:lnTo>
                  <a:lnTo>
                    <a:pt x="2678722" y="1126072"/>
                  </a:lnTo>
                  <a:lnTo>
                    <a:pt x="2672723" y="1122124"/>
                  </a:lnTo>
                  <a:lnTo>
                    <a:pt x="2668551" y="1117179"/>
                  </a:lnTo>
                  <a:lnTo>
                    <a:pt x="2667898" y="1110812"/>
                  </a:lnTo>
                  <a:lnTo>
                    <a:pt x="2669622" y="1103242"/>
                  </a:lnTo>
                  <a:lnTo>
                    <a:pt x="2672657" y="1094136"/>
                  </a:lnTo>
                  <a:lnTo>
                    <a:pt x="2675935" y="1083159"/>
                  </a:lnTo>
                  <a:lnTo>
                    <a:pt x="2693097" y="1096553"/>
                  </a:lnTo>
                  <a:lnTo>
                    <a:pt x="2698923" y="1102188"/>
                  </a:lnTo>
                  <a:lnTo>
                    <a:pt x="2701994" y="1108016"/>
                  </a:lnTo>
                  <a:close/>
                </a:path>
                <a:path w="4336415" h="3072765">
                  <a:moveTo>
                    <a:pt x="4029210" y="818000"/>
                  </a:moveTo>
                  <a:lnTo>
                    <a:pt x="4027368" y="822038"/>
                  </a:lnTo>
                  <a:lnTo>
                    <a:pt x="4026508" y="825709"/>
                  </a:lnTo>
                  <a:lnTo>
                    <a:pt x="4024430" y="826503"/>
                  </a:lnTo>
                  <a:lnTo>
                    <a:pt x="4015041" y="831411"/>
                  </a:lnTo>
                  <a:lnTo>
                    <a:pt x="4005665" y="833088"/>
                  </a:lnTo>
                  <a:lnTo>
                    <a:pt x="3996731" y="829785"/>
                  </a:lnTo>
                  <a:lnTo>
                    <a:pt x="3988549" y="819816"/>
                  </a:lnTo>
                  <a:lnTo>
                    <a:pt x="3986104" y="816265"/>
                  </a:lnTo>
                  <a:lnTo>
                    <a:pt x="3989915" y="802560"/>
                  </a:lnTo>
                  <a:lnTo>
                    <a:pt x="3992489" y="800481"/>
                  </a:lnTo>
                  <a:lnTo>
                    <a:pt x="4003692" y="797249"/>
                  </a:lnTo>
                  <a:lnTo>
                    <a:pt x="4013938" y="798457"/>
                  </a:lnTo>
                  <a:lnTo>
                    <a:pt x="4022639" y="805056"/>
                  </a:lnTo>
                  <a:lnTo>
                    <a:pt x="4029210" y="818000"/>
                  </a:lnTo>
                  <a:close/>
                </a:path>
                <a:path w="4336415" h="3072765">
                  <a:moveTo>
                    <a:pt x="2420049" y="1949158"/>
                  </a:moveTo>
                  <a:lnTo>
                    <a:pt x="2414730" y="1955752"/>
                  </a:lnTo>
                  <a:lnTo>
                    <a:pt x="2410330" y="1962003"/>
                  </a:lnTo>
                  <a:lnTo>
                    <a:pt x="2406253" y="1966878"/>
                  </a:lnTo>
                  <a:lnTo>
                    <a:pt x="2401903" y="1969342"/>
                  </a:lnTo>
                  <a:lnTo>
                    <a:pt x="2396022" y="1971542"/>
                  </a:lnTo>
                  <a:lnTo>
                    <a:pt x="2382924" y="1966396"/>
                  </a:lnTo>
                  <a:lnTo>
                    <a:pt x="2381092" y="1961500"/>
                  </a:lnTo>
                  <a:lnTo>
                    <a:pt x="2379559" y="1952270"/>
                  </a:lnTo>
                  <a:lnTo>
                    <a:pt x="2382363" y="1946233"/>
                  </a:lnTo>
                  <a:lnTo>
                    <a:pt x="2388241" y="1942812"/>
                  </a:lnTo>
                  <a:lnTo>
                    <a:pt x="2395931" y="1941435"/>
                  </a:lnTo>
                  <a:lnTo>
                    <a:pt x="2404258" y="1942786"/>
                  </a:lnTo>
                  <a:lnTo>
                    <a:pt x="2411970" y="1945482"/>
                  </a:lnTo>
                  <a:lnTo>
                    <a:pt x="2420049" y="1949158"/>
                  </a:lnTo>
                  <a:close/>
                </a:path>
                <a:path w="4336415" h="3072765">
                  <a:moveTo>
                    <a:pt x="4044046" y="1496759"/>
                  </a:moveTo>
                  <a:lnTo>
                    <a:pt x="4057592" y="1541926"/>
                  </a:lnTo>
                  <a:lnTo>
                    <a:pt x="4042506" y="1536738"/>
                  </a:lnTo>
                  <a:lnTo>
                    <a:pt x="4036066" y="1530304"/>
                  </a:lnTo>
                  <a:lnTo>
                    <a:pt x="4037003" y="1518389"/>
                  </a:lnTo>
                  <a:lnTo>
                    <a:pt x="4044046" y="1496759"/>
                  </a:lnTo>
                  <a:close/>
                </a:path>
                <a:path w="4336415" h="3072765">
                  <a:moveTo>
                    <a:pt x="985862" y="206171"/>
                  </a:moveTo>
                  <a:lnTo>
                    <a:pt x="988289" y="227590"/>
                  </a:lnTo>
                  <a:lnTo>
                    <a:pt x="964290" y="223172"/>
                  </a:lnTo>
                  <a:lnTo>
                    <a:pt x="962715" y="207016"/>
                  </a:lnTo>
                  <a:lnTo>
                    <a:pt x="985862" y="206171"/>
                  </a:lnTo>
                  <a:close/>
                </a:path>
                <a:path w="4336415" h="3072765">
                  <a:moveTo>
                    <a:pt x="1656101" y="1146545"/>
                  </a:moveTo>
                  <a:lnTo>
                    <a:pt x="1630847" y="1171621"/>
                  </a:lnTo>
                  <a:lnTo>
                    <a:pt x="1629847" y="1153785"/>
                  </a:lnTo>
                  <a:lnTo>
                    <a:pt x="1632653" y="1142479"/>
                  </a:lnTo>
                  <a:lnTo>
                    <a:pt x="1638943" y="1136567"/>
                  </a:lnTo>
                  <a:lnTo>
                    <a:pt x="1648398" y="1134914"/>
                  </a:lnTo>
                  <a:lnTo>
                    <a:pt x="1656101" y="1146545"/>
                  </a:lnTo>
                  <a:close/>
                </a:path>
                <a:path w="4336415" h="3072765">
                  <a:moveTo>
                    <a:pt x="1603292" y="10901"/>
                  </a:moveTo>
                  <a:lnTo>
                    <a:pt x="1600343" y="20935"/>
                  </a:lnTo>
                  <a:lnTo>
                    <a:pt x="1599363" y="21302"/>
                  </a:lnTo>
                  <a:lnTo>
                    <a:pt x="1592383" y="20564"/>
                  </a:lnTo>
                  <a:lnTo>
                    <a:pt x="1577691" y="17130"/>
                  </a:lnTo>
                  <a:lnTo>
                    <a:pt x="1581373" y="9055"/>
                  </a:lnTo>
                  <a:lnTo>
                    <a:pt x="1584689" y="0"/>
                  </a:lnTo>
                  <a:lnTo>
                    <a:pt x="1591055" y="2083"/>
                  </a:lnTo>
                  <a:lnTo>
                    <a:pt x="1596808" y="5513"/>
                  </a:lnTo>
                  <a:lnTo>
                    <a:pt x="1601946" y="10289"/>
                  </a:lnTo>
                  <a:lnTo>
                    <a:pt x="1603292" y="10901"/>
                  </a:lnTo>
                  <a:close/>
                </a:path>
                <a:path w="4336415" h="3072765">
                  <a:moveTo>
                    <a:pt x="20206" y="339711"/>
                  </a:moveTo>
                  <a:lnTo>
                    <a:pt x="21305" y="342648"/>
                  </a:lnTo>
                  <a:lnTo>
                    <a:pt x="16642" y="351091"/>
                  </a:lnTo>
                  <a:lnTo>
                    <a:pt x="15296" y="350478"/>
                  </a:lnTo>
                  <a:lnTo>
                    <a:pt x="10276" y="349007"/>
                  </a:lnTo>
                  <a:lnTo>
                    <a:pt x="3663" y="349249"/>
                  </a:lnTo>
                  <a:lnTo>
                    <a:pt x="0" y="339456"/>
                  </a:lnTo>
                  <a:lnTo>
                    <a:pt x="3434" y="333705"/>
                  </a:lnTo>
                  <a:lnTo>
                    <a:pt x="6384" y="323671"/>
                  </a:lnTo>
                  <a:lnTo>
                    <a:pt x="16661" y="333222"/>
                  </a:lnTo>
                  <a:lnTo>
                    <a:pt x="20206" y="339711"/>
                  </a:lnTo>
                  <a:close/>
                </a:path>
                <a:path w="4336415" h="3072765">
                  <a:moveTo>
                    <a:pt x="3759588" y="1238141"/>
                  </a:moveTo>
                  <a:lnTo>
                    <a:pt x="3750391" y="1249396"/>
                  </a:lnTo>
                  <a:lnTo>
                    <a:pt x="3747946" y="1245845"/>
                  </a:lnTo>
                  <a:lnTo>
                    <a:pt x="3743540" y="1243028"/>
                  </a:lnTo>
                  <a:lnTo>
                    <a:pt x="3743302" y="1236419"/>
                  </a:lnTo>
                  <a:lnTo>
                    <a:pt x="3749677" y="1229569"/>
                  </a:lnTo>
                  <a:lnTo>
                    <a:pt x="3759588" y="12381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9639" y="571979"/>
              <a:ext cx="6250894" cy="44522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9431" y="413162"/>
              <a:ext cx="6252084" cy="44523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59639" y="5423669"/>
              <a:ext cx="6250895" cy="44522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431" y="5264851"/>
              <a:ext cx="6252084" cy="44523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44310" y="873657"/>
              <a:ext cx="6543040" cy="781685"/>
            </a:xfrm>
            <a:custGeom>
              <a:avLst/>
              <a:gdLst/>
              <a:ahLst/>
              <a:cxnLst/>
              <a:rect l="l" t="t" r="r" b="b"/>
              <a:pathLst>
                <a:path w="6543040" h="781685">
                  <a:moveTo>
                    <a:pt x="726389" y="202793"/>
                  </a:moveTo>
                  <a:lnTo>
                    <a:pt x="709256" y="134467"/>
                  </a:lnTo>
                  <a:lnTo>
                    <a:pt x="678700" y="95465"/>
                  </a:lnTo>
                  <a:lnTo>
                    <a:pt x="660006" y="80683"/>
                  </a:lnTo>
                  <a:lnTo>
                    <a:pt x="650646" y="73291"/>
                  </a:lnTo>
                  <a:lnTo>
                    <a:pt x="643496" y="66903"/>
                  </a:lnTo>
                  <a:lnTo>
                    <a:pt x="636358" y="60337"/>
                  </a:lnTo>
                  <a:lnTo>
                    <a:pt x="628992" y="54178"/>
                  </a:lnTo>
                  <a:lnTo>
                    <a:pt x="592836" y="35102"/>
                  </a:lnTo>
                  <a:lnTo>
                    <a:pt x="563791" y="22669"/>
                  </a:lnTo>
                  <a:lnTo>
                    <a:pt x="557161" y="19329"/>
                  </a:lnTo>
                  <a:lnTo>
                    <a:pt x="509422" y="6261"/>
                  </a:lnTo>
                  <a:lnTo>
                    <a:pt x="449237" y="101"/>
                  </a:lnTo>
                  <a:lnTo>
                    <a:pt x="419163" y="0"/>
                  </a:lnTo>
                  <a:lnTo>
                    <a:pt x="371614" y="3860"/>
                  </a:lnTo>
                  <a:lnTo>
                    <a:pt x="324739" y="11404"/>
                  </a:lnTo>
                  <a:lnTo>
                    <a:pt x="278587" y="22326"/>
                  </a:lnTo>
                  <a:lnTo>
                    <a:pt x="233235" y="36296"/>
                  </a:lnTo>
                  <a:lnTo>
                    <a:pt x="188734" y="52997"/>
                  </a:lnTo>
                  <a:lnTo>
                    <a:pt x="148767" y="71386"/>
                  </a:lnTo>
                  <a:lnTo>
                    <a:pt x="111836" y="94056"/>
                  </a:lnTo>
                  <a:lnTo>
                    <a:pt x="78498" y="122542"/>
                  </a:lnTo>
                  <a:lnTo>
                    <a:pt x="49326" y="158381"/>
                  </a:lnTo>
                  <a:lnTo>
                    <a:pt x="26327" y="202831"/>
                  </a:lnTo>
                  <a:lnTo>
                    <a:pt x="13208" y="248780"/>
                  </a:lnTo>
                  <a:lnTo>
                    <a:pt x="6172" y="295617"/>
                  </a:lnTo>
                  <a:lnTo>
                    <a:pt x="1473" y="342747"/>
                  </a:lnTo>
                  <a:lnTo>
                    <a:pt x="0" y="370840"/>
                  </a:lnTo>
                  <a:lnTo>
                    <a:pt x="1460" y="399643"/>
                  </a:lnTo>
                  <a:lnTo>
                    <a:pt x="16687" y="457161"/>
                  </a:lnTo>
                  <a:lnTo>
                    <a:pt x="33083" y="491578"/>
                  </a:lnTo>
                  <a:lnTo>
                    <a:pt x="74790" y="553427"/>
                  </a:lnTo>
                  <a:lnTo>
                    <a:pt x="143129" y="603313"/>
                  </a:lnTo>
                  <a:lnTo>
                    <a:pt x="185724" y="625055"/>
                  </a:lnTo>
                  <a:lnTo>
                    <a:pt x="230695" y="642416"/>
                  </a:lnTo>
                  <a:lnTo>
                    <a:pt x="278155" y="654723"/>
                  </a:lnTo>
                  <a:lnTo>
                    <a:pt x="293878" y="654723"/>
                  </a:lnTo>
                  <a:lnTo>
                    <a:pt x="309587" y="654837"/>
                  </a:lnTo>
                  <a:lnTo>
                    <a:pt x="370192" y="649668"/>
                  </a:lnTo>
                  <a:lnTo>
                    <a:pt x="426364" y="631532"/>
                  </a:lnTo>
                  <a:lnTo>
                    <a:pt x="454355" y="621715"/>
                  </a:lnTo>
                  <a:lnTo>
                    <a:pt x="492074" y="606450"/>
                  </a:lnTo>
                  <a:lnTo>
                    <a:pt x="526275" y="586651"/>
                  </a:lnTo>
                  <a:lnTo>
                    <a:pt x="557428" y="563143"/>
                  </a:lnTo>
                  <a:lnTo>
                    <a:pt x="585990" y="536765"/>
                  </a:lnTo>
                  <a:lnTo>
                    <a:pt x="618566" y="500227"/>
                  </a:lnTo>
                  <a:lnTo>
                    <a:pt x="646087" y="460324"/>
                  </a:lnTo>
                  <a:lnTo>
                    <a:pt x="667245" y="416420"/>
                  </a:lnTo>
                  <a:lnTo>
                    <a:pt x="680745" y="367893"/>
                  </a:lnTo>
                  <a:lnTo>
                    <a:pt x="688682" y="335521"/>
                  </a:lnTo>
                  <a:lnTo>
                    <a:pt x="699350" y="303669"/>
                  </a:lnTo>
                  <a:lnTo>
                    <a:pt x="710755" y="271919"/>
                  </a:lnTo>
                  <a:lnTo>
                    <a:pt x="720864" y="239877"/>
                  </a:lnTo>
                  <a:lnTo>
                    <a:pt x="726389" y="202793"/>
                  </a:lnTo>
                  <a:close/>
                </a:path>
                <a:path w="6543040" h="781685">
                  <a:moveTo>
                    <a:pt x="6542430" y="410743"/>
                  </a:moveTo>
                  <a:lnTo>
                    <a:pt x="6535699" y="352971"/>
                  </a:lnTo>
                  <a:lnTo>
                    <a:pt x="6509347" y="289991"/>
                  </a:lnTo>
                  <a:lnTo>
                    <a:pt x="6467640" y="228142"/>
                  </a:lnTo>
                  <a:lnTo>
                    <a:pt x="6399301" y="178269"/>
                  </a:lnTo>
                  <a:lnTo>
                    <a:pt x="6356705" y="156527"/>
                  </a:lnTo>
                  <a:lnTo>
                    <a:pt x="6311735" y="139153"/>
                  </a:lnTo>
                  <a:lnTo>
                    <a:pt x="6241440" y="126809"/>
                  </a:lnTo>
                  <a:lnTo>
                    <a:pt x="6232842" y="126746"/>
                  </a:lnTo>
                  <a:lnTo>
                    <a:pt x="6217196" y="126809"/>
                  </a:lnTo>
                  <a:lnTo>
                    <a:pt x="6172251" y="131914"/>
                  </a:lnTo>
                  <a:lnTo>
                    <a:pt x="6088075" y="159854"/>
                  </a:lnTo>
                  <a:lnTo>
                    <a:pt x="6050356" y="175133"/>
                  </a:lnTo>
                  <a:lnTo>
                    <a:pt x="6016155" y="194932"/>
                  </a:lnTo>
                  <a:lnTo>
                    <a:pt x="5985014" y="218440"/>
                  </a:lnTo>
                  <a:lnTo>
                    <a:pt x="5956439" y="244817"/>
                  </a:lnTo>
                  <a:lnTo>
                    <a:pt x="5923864" y="281355"/>
                  </a:lnTo>
                  <a:lnTo>
                    <a:pt x="5896343" y="321259"/>
                  </a:lnTo>
                  <a:lnTo>
                    <a:pt x="5875185" y="365163"/>
                  </a:lnTo>
                  <a:lnTo>
                    <a:pt x="5861685" y="413689"/>
                  </a:lnTo>
                  <a:lnTo>
                    <a:pt x="5853747" y="446049"/>
                  </a:lnTo>
                  <a:lnTo>
                    <a:pt x="5843079" y="477913"/>
                  </a:lnTo>
                  <a:lnTo>
                    <a:pt x="5831675" y="509663"/>
                  </a:lnTo>
                  <a:lnTo>
                    <a:pt x="5821565" y="541693"/>
                  </a:lnTo>
                  <a:lnTo>
                    <a:pt x="5816041" y="578789"/>
                  </a:lnTo>
                  <a:lnTo>
                    <a:pt x="5819991" y="614006"/>
                  </a:lnTo>
                  <a:lnTo>
                    <a:pt x="5855309" y="677824"/>
                  </a:lnTo>
                  <a:lnTo>
                    <a:pt x="5882437" y="700887"/>
                  </a:lnTo>
                  <a:lnTo>
                    <a:pt x="5891784" y="708279"/>
                  </a:lnTo>
                  <a:lnTo>
                    <a:pt x="5898934" y="714679"/>
                  </a:lnTo>
                  <a:lnTo>
                    <a:pt x="5906071" y="721233"/>
                  </a:lnTo>
                  <a:lnTo>
                    <a:pt x="5913437" y="727405"/>
                  </a:lnTo>
                  <a:lnTo>
                    <a:pt x="5921299" y="732612"/>
                  </a:lnTo>
                  <a:lnTo>
                    <a:pt x="5935294" y="739851"/>
                  </a:lnTo>
                  <a:lnTo>
                    <a:pt x="5949594" y="746480"/>
                  </a:lnTo>
                  <a:lnTo>
                    <a:pt x="5978639" y="758901"/>
                  </a:lnTo>
                  <a:lnTo>
                    <a:pt x="5985268" y="762254"/>
                  </a:lnTo>
                  <a:lnTo>
                    <a:pt x="6033008" y="775322"/>
                  </a:lnTo>
                  <a:lnTo>
                    <a:pt x="6093193" y="781481"/>
                  </a:lnTo>
                  <a:lnTo>
                    <a:pt x="6123267" y="781570"/>
                  </a:lnTo>
                  <a:lnTo>
                    <a:pt x="6170815" y="777722"/>
                  </a:lnTo>
                  <a:lnTo>
                    <a:pt x="6217691" y="770166"/>
                  </a:lnTo>
                  <a:lnTo>
                    <a:pt x="6263843" y="759256"/>
                  </a:lnTo>
                  <a:lnTo>
                    <a:pt x="6309195" y="745286"/>
                  </a:lnTo>
                  <a:lnTo>
                    <a:pt x="6353696" y="728586"/>
                  </a:lnTo>
                  <a:lnTo>
                    <a:pt x="6393662" y="710184"/>
                  </a:lnTo>
                  <a:lnTo>
                    <a:pt x="6430594" y="687527"/>
                  </a:lnTo>
                  <a:lnTo>
                    <a:pt x="6463932" y="659041"/>
                  </a:lnTo>
                  <a:lnTo>
                    <a:pt x="6493116" y="623189"/>
                  </a:lnTo>
                  <a:lnTo>
                    <a:pt x="6516103" y="578739"/>
                  </a:lnTo>
                  <a:lnTo>
                    <a:pt x="6529222" y="532803"/>
                  </a:lnTo>
                  <a:lnTo>
                    <a:pt x="6536258" y="485965"/>
                  </a:lnTo>
                  <a:lnTo>
                    <a:pt x="6540957" y="438835"/>
                  </a:lnTo>
                  <a:lnTo>
                    <a:pt x="6542430" y="4107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1492" y="6626690"/>
              <a:ext cx="2044126" cy="20441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36449" y="5585929"/>
              <a:ext cx="7150734" cy="824230"/>
            </a:xfrm>
            <a:custGeom>
              <a:avLst/>
              <a:gdLst/>
              <a:ahLst/>
              <a:cxnLst/>
              <a:rect l="l" t="t" r="r" b="b"/>
              <a:pathLst>
                <a:path w="7150734" h="824229">
                  <a:moveTo>
                    <a:pt x="726389" y="283997"/>
                  </a:moveTo>
                  <a:lnTo>
                    <a:pt x="719658" y="226225"/>
                  </a:lnTo>
                  <a:lnTo>
                    <a:pt x="693305" y="163245"/>
                  </a:lnTo>
                  <a:lnTo>
                    <a:pt x="651598" y="101396"/>
                  </a:lnTo>
                  <a:lnTo>
                    <a:pt x="583260" y="51523"/>
                  </a:lnTo>
                  <a:lnTo>
                    <a:pt x="540664" y="29781"/>
                  </a:lnTo>
                  <a:lnTo>
                    <a:pt x="495693" y="12407"/>
                  </a:lnTo>
                  <a:lnTo>
                    <a:pt x="425386" y="63"/>
                  </a:lnTo>
                  <a:lnTo>
                    <a:pt x="416801" y="0"/>
                  </a:lnTo>
                  <a:lnTo>
                    <a:pt x="401154" y="63"/>
                  </a:lnTo>
                  <a:lnTo>
                    <a:pt x="356209" y="5168"/>
                  </a:lnTo>
                  <a:lnTo>
                    <a:pt x="272034" y="33108"/>
                  </a:lnTo>
                  <a:lnTo>
                    <a:pt x="234327" y="48387"/>
                  </a:lnTo>
                  <a:lnTo>
                    <a:pt x="200113" y="68186"/>
                  </a:lnTo>
                  <a:lnTo>
                    <a:pt x="168973" y="91681"/>
                  </a:lnTo>
                  <a:lnTo>
                    <a:pt x="140398" y="118071"/>
                  </a:lnTo>
                  <a:lnTo>
                    <a:pt x="107823" y="154609"/>
                  </a:lnTo>
                  <a:lnTo>
                    <a:pt x="80302" y="194513"/>
                  </a:lnTo>
                  <a:lnTo>
                    <a:pt x="59143" y="238417"/>
                  </a:lnTo>
                  <a:lnTo>
                    <a:pt x="45643" y="286943"/>
                  </a:lnTo>
                  <a:lnTo>
                    <a:pt x="37706" y="319303"/>
                  </a:lnTo>
                  <a:lnTo>
                    <a:pt x="27038" y="351167"/>
                  </a:lnTo>
                  <a:lnTo>
                    <a:pt x="15633" y="382917"/>
                  </a:lnTo>
                  <a:lnTo>
                    <a:pt x="5524" y="414947"/>
                  </a:lnTo>
                  <a:lnTo>
                    <a:pt x="0" y="452043"/>
                  </a:lnTo>
                  <a:lnTo>
                    <a:pt x="3962" y="487260"/>
                  </a:lnTo>
                  <a:lnTo>
                    <a:pt x="39268" y="551078"/>
                  </a:lnTo>
                  <a:lnTo>
                    <a:pt x="66395" y="574141"/>
                  </a:lnTo>
                  <a:lnTo>
                    <a:pt x="75742" y="581533"/>
                  </a:lnTo>
                  <a:lnTo>
                    <a:pt x="82892" y="587933"/>
                  </a:lnTo>
                  <a:lnTo>
                    <a:pt x="90030" y="594487"/>
                  </a:lnTo>
                  <a:lnTo>
                    <a:pt x="97396" y="600659"/>
                  </a:lnTo>
                  <a:lnTo>
                    <a:pt x="105257" y="605866"/>
                  </a:lnTo>
                  <a:lnTo>
                    <a:pt x="119265" y="613105"/>
                  </a:lnTo>
                  <a:lnTo>
                    <a:pt x="133553" y="619734"/>
                  </a:lnTo>
                  <a:lnTo>
                    <a:pt x="162598" y="632155"/>
                  </a:lnTo>
                  <a:lnTo>
                    <a:pt x="169227" y="635508"/>
                  </a:lnTo>
                  <a:lnTo>
                    <a:pt x="216966" y="648576"/>
                  </a:lnTo>
                  <a:lnTo>
                    <a:pt x="277152" y="654735"/>
                  </a:lnTo>
                  <a:lnTo>
                    <a:pt x="307225" y="654824"/>
                  </a:lnTo>
                  <a:lnTo>
                    <a:pt x="354774" y="650976"/>
                  </a:lnTo>
                  <a:lnTo>
                    <a:pt x="401662" y="643420"/>
                  </a:lnTo>
                  <a:lnTo>
                    <a:pt x="447802" y="632510"/>
                  </a:lnTo>
                  <a:lnTo>
                    <a:pt x="493153" y="618540"/>
                  </a:lnTo>
                  <a:lnTo>
                    <a:pt x="537654" y="601840"/>
                  </a:lnTo>
                  <a:lnTo>
                    <a:pt x="577621" y="583438"/>
                  </a:lnTo>
                  <a:lnTo>
                    <a:pt x="614553" y="560781"/>
                  </a:lnTo>
                  <a:lnTo>
                    <a:pt x="647890" y="532295"/>
                  </a:lnTo>
                  <a:lnTo>
                    <a:pt x="677075" y="496443"/>
                  </a:lnTo>
                  <a:lnTo>
                    <a:pt x="700062" y="451993"/>
                  </a:lnTo>
                  <a:lnTo>
                    <a:pt x="713181" y="406057"/>
                  </a:lnTo>
                  <a:lnTo>
                    <a:pt x="720217" y="359219"/>
                  </a:lnTo>
                  <a:lnTo>
                    <a:pt x="724916" y="312089"/>
                  </a:lnTo>
                  <a:lnTo>
                    <a:pt x="726389" y="283997"/>
                  </a:lnTo>
                  <a:close/>
                </a:path>
                <a:path w="7150734" h="824229">
                  <a:moveTo>
                    <a:pt x="7150290" y="453072"/>
                  </a:moveTo>
                  <a:lnTo>
                    <a:pt x="7143559" y="395312"/>
                  </a:lnTo>
                  <a:lnTo>
                    <a:pt x="7117207" y="332333"/>
                  </a:lnTo>
                  <a:lnTo>
                    <a:pt x="7075500" y="270484"/>
                  </a:lnTo>
                  <a:lnTo>
                    <a:pt x="7007161" y="220611"/>
                  </a:lnTo>
                  <a:lnTo>
                    <a:pt x="6964566" y="198856"/>
                  </a:lnTo>
                  <a:lnTo>
                    <a:pt x="6919595" y="181495"/>
                  </a:lnTo>
                  <a:lnTo>
                    <a:pt x="6849288" y="169151"/>
                  </a:lnTo>
                  <a:lnTo>
                    <a:pt x="6840702" y="169087"/>
                  </a:lnTo>
                  <a:lnTo>
                    <a:pt x="6825056" y="169151"/>
                  </a:lnTo>
                  <a:lnTo>
                    <a:pt x="6780111" y="174244"/>
                  </a:lnTo>
                  <a:lnTo>
                    <a:pt x="6695935" y="202196"/>
                  </a:lnTo>
                  <a:lnTo>
                    <a:pt x="6658216" y="217462"/>
                  </a:lnTo>
                  <a:lnTo>
                    <a:pt x="6624015" y="237274"/>
                  </a:lnTo>
                  <a:lnTo>
                    <a:pt x="6592875" y="260769"/>
                  </a:lnTo>
                  <a:lnTo>
                    <a:pt x="6564300" y="287159"/>
                  </a:lnTo>
                  <a:lnTo>
                    <a:pt x="6531724" y="323697"/>
                  </a:lnTo>
                  <a:lnTo>
                    <a:pt x="6504203" y="363601"/>
                  </a:lnTo>
                  <a:lnTo>
                    <a:pt x="6483045" y="407492"/>
                  </a:lnTo>
                  <a:lnTo>
                    <a:pt x="6469545" y="456031"/>
                  </a:lnTo>
                  <a:lnTo>
                    <a:pt x="6461607" y="488391"/>
                  </a:lnTo>
                  <a:lnTo>
                    <a:pt x="6450939" y="520255"/>
                  </a:lnTo>
                  <a:lnTo>
                    <a:pt x="6439535" y="552005"/>
                  </a:lnTo>
                  <a:lnTo>
                    <a:pt x="6429426" y="584034"/>
                  </a:lnTo>
                  <a:lnTo>
                    <a:pt x="6423901" y="621118"/>
                  </a:lnTo>
                  <a:lnTo>
                    <a:pt x="6427851" y="656348"/>
                  </a:lnTo>
                  <a:lnTo>
                    <a:pt x="6463170" y="720166"/>
                  </a:lnTo>
                  <a:lnTo>
                    <a:pt x="6490297" y="743229"/>
                  </a:lnTo>
                  <a:lnTo>
                    <a:pt x="6499644" y="750620"/>
                  </a:lnTo>
                  <a:lnTo>
                    <a:pt x="6506794" y="757021"/>
                  </a:lnTo>
                  <a:lnTo>
                    <a:pt x="6513931" y="763574"/>
                  </a:lnTo>
                  <a:lnTo>
                    <a:pt x="6521297" y="769747"/>
                  </a:lnTo>
                  <a:lnTo>
                    <a:pt x="6529159" y="774954"/>
                  </a:lnTo>
                  <a:lnTo>
                    <a:pt x="6543154" y="782193"/>
                  </a:lnTo>
                  <a:lnTo>
                    <a:pt x="6557454" y="788809"/>
                  </a:lnTo>
                  <a:lnTo>
                    <a:pt x="6586499" y="801243"/>
                  </a:lnTo>
                  <a:lnTo>
                    <a:pt x="6593129" y="804595"/>
                  </a:lnTo>
                  <a:lnTo>
                    <a:pt x="6640868" y="817664"/>
                  </a:lnTo>
                  <a:lnTo>
                    <a:pt x="6701053" y="823823"/>
                  </a:lnTo>
                  <a:lnTo>
                    <a:pt x="6731127" y="823912"/>
                  </a:lnTo>
                  <a:lnTo>
                    <a:pt x="6778676" y="820064"/>
                  </a:lnTo>
                  <a:lnTo>
                    <a:pt x="6825551" y="812507"/>
                  </a:lnTo>
                  <a:lnTo>
                    <a:pt x="6871703" y="801598"/>
                  </a:lnTo>
                  <a:lnTo>
                    <a:pt x="6917055" y="787628"/>
                  </a:lnTo>
                  <a:lnTo>
                    <a:pt x="6961556" y="770928"/>
                  </a:lnTo>
                  <a:lnTo>
                    <a:pt x="7001523" y="752525"/>
                  </a:lnTo>
                  <a:lnTo>
                    <a:pt x="7038454" y="729869"/>
                  </a:lnTo>
                  <a:lnTo>
                    <a:pt x="7071792" y="701382"/>
                  </a:lnTo>
                  <a:lnTo>
                    <a:pt x="7100976" y="665530"/>
                  </a:lnTo>
                  <a:lnTo>
                    <a:pt x="7123963" y="621080"/>
                  </a:lnTo>
                  <a:lnTo>
                    <a:pt x="7137082" y="575144"/>
                  </a:lnTo>
                  <a:lnTo>
                    <a:pt x="7144118" y="528307"/>
                  </a:lnTo>
                  <a:lnTo>
                    <a:pt x="7148817" y="481177"/>
                  </a:lnTo>
                  <a:lnTo>
                    <a:pt x="7150290" y="453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365" y="3963328"/>
              <a:ext cx="2390774" cy="17335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979939" y="871091"/>
            <a:ext cx="241300" cy="522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-37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74680" y="1058680"/>
            <a:ext cx="312420" cy="522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19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4820" y="1790411"/>
            <a:ext cx="2979420" cy="159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-95">
                <a:latin typeface="Microsoft Sans Serif"/>
                <a:cs typeface="Microsoft Sans Serif"/>
              </a:rPr>
              <a:t>Sim,</a:t>
            </a:r>
            <a:r>
              <a:rPr dirty="0" sz="3000" spc="-55">
                <a:latin typeface="Microsoft Sans Serif"/>
                <a:cs typeface="Microsoft Sans Serif"/>
              </a:rPr>
              <a:t> </a:t>
            </a:r>
            <a:r>
              <a:rPr dirty="0" sz="3000" spc="80">
                <a:latin typeface="Microsoft Sans Serif"/>
                <a:cs typeface="Microsoft Sans Serif"/>
              </a:rPr>
              <a:t>certamente, </a:t>
            </a:r>
            <a:r>
              <a:rPr dirty="0" sz="3000" spc="-785">
                <a:latin typeface="Microsoft Sans Serif"/>
                <a:cs typeface="Microsoft Sans Serif"/>
              </a:rPr>
              <a:t> </a:t>
            </a:r>
            <a:r>
              <a:rPr dirty="0" sz="3000" spc="65">
                <a:latin typeface="Microsoft Sans Serif"/>
                <a:cs typeface="Microsoft Sans Serif"/>
              </a:rPr>
              <a:t>efetivamente, </a:t>
            </a:r>
            <a:r>
              <a:rPr dirty="0" sz="3000" spc="70">
                <a:latin typeface="Microsoft Sans Serif"/>
                <a:cs typeface="Microsoft Sans Serif"/>
              </a:rPr>
              <a:t> </a:t>
            </a:r>
            <a:r>
              <a:rPr dirty="0" sz="3000" spc="40">
                <a:latin typeface="Microsoft Sans Serif"/>
                <a:cs typeface="Microsoft Sans Serif"/>
              </a:rPr>
              <a:t>realmente.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27473" y="1790430"/>
            <a:ext cx="2741295" cy="2692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10">
                <a:latin typeface="Microsoft Sans Serif"/>
                <a:cs typeface="Microsoft Sans Serif"/>
              </a:rPr>
              <a:t>Acaso, 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 spc="60">
                <a:latin typeface="Microsoft Sans Serif"/>
                <a:cs typeface="Microsoft Sans Serif"/>
              </a:rPr>
              <a:t>porventura, </a:t>
            </a:r>
            <a:r>
              <a:rPr dirty="0" sz="3000" spc="65">
                <a:latin typeface="Microsoft Sans Serif"/>
                <a:cs typeface="Microsoft Sans Serif"/>
              </a:rPr>
              <a:t> </a:t>
            </a:r>
            <a:r>
              <a:rPr dirty="0" sz="3000" spc="55">
                <a:latin typeface="Microsoft Sans Serif"/>
                <a:cs typeface="Microsoft Sans Serif"/>
              </a:rPr>
              <a:t>possivelmente, </a:t>
            </a:r>
            <a:r>
              <a:rPr dirty="0" sz="3000" spc="-785">
                <a:latin typeface="Microsoft Sans Serif"/>
                <a:cs typeface="Microsoft Sans Serif"/>
              </a:rPr>
              <a:t> </a:t>
            </a:r>
            <a:r>
              <a:rPr dirty="0" sz="3000" spc="215">
                <a:latin typeface="Microsoft Sans Serif"/>
                <a:cs typeface="Microsoft Sans Serif"/>
              </a:rPr>
              <a:t>p</a:t>
            </a:r>
            <a:r>
              <a:rPr dirty="0" sz="3000" spc="90">
                <a:latin typeface="Microsoft Sans Serif"/>
                <a:cs typeface="Microsoft Sans Serif"/>
              </a:rPr>
              <a:t>r</a:t>
            </a:r>
            <a:r>
              <a:rPr dirty="0" sz="3000" spc="105">
                <a:latin typeface="Microsoft Sans Serif"/>
                <a:cs typeface="Microsoft Sans Serif"/>
              </a:rPr>
              <a:t>o</a:t>
            </a:r>
            <a:r>
              <a:rPr dirty="0" sz="3000" spc="60">
                <a:latin typeface="Microsoft Sans Serif"/>
                <a:cs typeface="Microsoft Sans Serif"/>
              </a:rPr>
              <a:t>v</a:t>
            </a:r>
            <a:r>
              <a:rPr dirty="0" sz="3000" spc="-50">
                <a:latin typeface="Microsoft Sans Serif"/>
                <a:cs typeface="Microsoft Sans Serif"/>
              </a:rPr>
              <a:t>a</a:t>
            </a:r>
            <a:r>
              <a:rPr dirty="0" sz="3000" spc="60">
                <a:latin typeface="Microsoft Sans Serif"/>
                <a:cs typeface="Microsoft Sans Serif"/>
              </a:rPr>
              <a:t>v</a:t>
            </a:r>
            <a:r>
              <a:rPr dirty="0" sz="3000" spc="35">
                <a:latin typeface="Microsoft Sans Serif"/>
                <a:cs typeface="Microsoft Sans Serif"/>
              </a:rPr>
              <a:t>e</a:t>
            </a:r>
            <a:r>
              <a:rPr dirty="0" sz="3000" spc="-20">
                <a:latin typeface="Microsoft Sans Serif"/>
                <a:cs typeface="Microsoft Sans Serif"/>
              </a:rPr>
              <a:t>l</a:t>
            </a:r>
            <a:r>
              <a:rPr dirty="0" sz="3000" spc="185">
                <a:latin typeface="Microsoft Sans Serif"/>
                <a:cs typeface="Microsoft Sans Serif"/>
              </a:rPr>
              <a:t>m</a:t>
            </a:r>
            <a:r>
              <a:rPr dirty="0" sz="3000" spc="35">
                <a:latin typeface="Microsoft Sans Serif"/>
                <a:cs typeface="Microsoft Sans Serif"/>
              </a:rPr>
              <a:t>e</a:t>
            </a:r>
            <a:r>
              <a:rPr dirty="0" sz="3000" spc="45">
                <a:latin typeface="Microsoft Sans Serif"/>
                <a:cs typeface="Microsoft Sans Serif"/>
              </a:rPr>
              <a:t>n</a:t>
            </a:r>
            <a:r>
              <a:rPr dirty="0" sz="3000" spc="325">
                <a:latin typeface="Microsoft Sans Serif"/>
                <a:cs typeface="Microsoft Sans Serif"/>
              </a:rPr>
              <a:t>t</a:t>
            </a:r>
            <a:r>
              <a:rPr dirty="0" sz="3000" spc="35">
                <a:latin typeface="Microsoft Sans Serif"/>
                <a:cs typeface="Microsoft Sans Serif"/>
              </a:rPr>
              <a:t>e</a:t>
            </a:r>
            <a:r>
              <a:rPr dirty="0" sz="3000" spc="-295">
                <a:latin typeface="Microsoft Sans Serif"/>
                <a:cs typeface="Microsoft Sans Serif"/>
              </a:rPr>
              <a:t>,  </a:t>
            </a:r>
            <a:r>
              <a:rPr dirty="0" sz="3000" spc="25">
                <a:latin typeface="Microsoft Sans Serif"/>
                <a:cs typeface="Microsoft Sans Serif"/>
              </a:rPr>
              <a:t>quiçá,</a:t>
            </a:r>
            <a:r>
              <a:rPr dirty="0" sz="3000" spc="-20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talvez.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7365" y="1028711"/>
            <a:ext cx="5073650" cy="16103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52400" rIns="0" bIns="0" rtlCol="0" vert="horz">
            <a:spAutoFit/>
          </a:bodyPr>
          <a:lstStyle/>
          <a:p>
            <a:pPr marL="323850" marR="523240" indent="-3175">
              <a:lnSpc>
                <a:spcPts val="5470"/>
              </a:lnSpc>
              <a:spcBef>
                <a:spcPts val="1200"/>
              </a:spcBef>
            </a:pPr>
            <a:r>
              <a:rPr dirty="0" sz="5550" spc="-5">
                <a:solidFill>
                  <a:srgbClr val="FFFFFF"/>
                </a:solidFill>
                <a:latin typeface="Lucida Sans Unicode"/>
                <a:cs typeface="Lucida Sans Unicode"/>
              </a:rPr>
              <a:t>Ad</a:t>
            </a:r>
            <a:r>
              <a:rPr dirty="0" sz="5550" spc="-5">
                <a:solidFill>
                  <a:srgbClr val="FFFFFF"/>
                </a:solidFill>
                <a:latin typeface="Lucida Sans Unicode"/>
                <a:cs typeface="Lucida Sans Unicode"/>
              </a:rPr>
              <a:t>vérbi</a:t>
            </a:r>
            <a:r>
              <a:rPr dirty="0" baseline="1001" sz="8325" spc="-7">
                <a:solidFill>
                  <a:srgbClr val="FFFFFF"/>
                </a:solidFill>
                <a:latin typeface="Lucida Sans Unicode"/>
                <a:cs typeface="Lucida Sans Unicode"/>
              </a:rPr>
              <a:t>os </a:t>
            </a:r>
            <a:r>
              <a:rPr dirty="0" baseline="1001" sz="83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550" spc="-7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5550" spc="5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555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5550" spc="-19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5550" spc="-4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550" spc="14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5550" spc="10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baseline="1001" sz="8325" spc="-1064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baseline="1001" sz="8325" spc="-472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baseline="1001" sz="8325" spc="-4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baseline="1001" sz="8325" spc="-28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baseline="1001" sz="8325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53023" y="5592497"/>
            <a:ext cx="307975" cy="522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155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60588" y="5761577"/>
            <a:ext cx="340360" cy="522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409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490660" y="627341"/>
            <a:ext cx="3463290" cy="8756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55"/>
              <a:t>Afi</a:t>
            </a:r>
            <a:r>
              <a:rPr dirty="0" sz="5550" spc="-55"/>
              <a:t>rmaç</a:t>
            </a:r>
            <a:r>
              <a:rPr dirty="0" baseline="1001" sz="8325" spc="-82"/>
              <a:t>ão</a:t>
            </a:r>
            <a:endParaRPr baseline="1001" sz="8325"/>
          </a:p>
        </p:txBody>
      </p:sp>
      <p:sp>
        <p:nvSpPr>
          <p:cNvPr id="21" name="object 21"/>
          <p:cNvSpPr txBox="1"/>
          <p:nvPr/>
        </p:nvSpPr>
        <p:spPr>
          <a:xfrm>
            <a:off x="13533437" y="5549194"/>
            <a:ext cx="2072639" cy="875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50" spc="155">
                <a:latin typeface="Lucida Sans Unicode"/>
                <a:cs typeface="Lucida Sans Unicode"/>
              </a:rPr>
              <a:t>Lug</a:t>
            </a:r>
            <a:r>
              <a:rPr dirty="0" sz="5550" spc="155">
                <a:latin typeface="Lucida Sans Unicode"/>
                <a:cs typeface="Lucida Sans Unicode"/>
              </a:rPr>
              <a:t>ar</a:t>
            </a:r>
            <a:endParaRPr sz="55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533437" y="794582"/>
            <a:ext cx="2375535" cy="875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50" spc="-50">
                <a:latin typeface="Lucida Sans Unicode"/>
                <a:cs typeface="Lucida Sans Unicode"/>
              </a:rPr>
              <a:t>Dú</a:t>
            </a:r>
            <a:r>
              <a:rPr dirty="0" sz="5550" spc="-50">
                <a:latin typeface="Lucida Sans Unicode"/>
                <a:cs typeface="Lucida Sans Unicode"/>
              </a:rPr>
              <a:t>vida</a:t>
            </a:r>
            <a:endParaRPr sz="55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15249" y="6538408"/>
            <a:ext cx="4787265" cy="2644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9530">
              <a:lnSpc>
                <a:spcPct val="114599"/>
              </a:lnSpc>
              <a:spcBef>
                <a:spcPts val="100"/>
              </a:spcBef>
            </a:pPr>
            <a:r>
              <a:rPr dirty="0" sz="3000" spc="-5">
                <a:latin typeface="Microsoft Sans Serif"/>
                <a:cs typeface="Microsoft Sans Serif"/>
              </a:rPr>
              <a:t>Abaixo,acima, </a:t>
            </a:r>
            <a:r>
              <a:rPr dirty="0" sz="3000" spc="25">
                <a:latin typeface="Microsoft Sans Serif"/>
                <a:cs typeface="Microsoft Sans Serif"/>
              </a:rPr>
              <a:t>adiante, </a:t>
            </a:r>
            <a:r>
              <a:rPr dirty="0" sz="3000" spc="-125">
                <a:latin typeface="Microsoft Sans Serif"/>
                <a:cs typeface="Microsoft Sans Serif"/>
              </a:rPr>
              <a:t>aí, </a:t>
            </a:r>
            <a:r>
              <a:rPr dirty="0" sz="3000" spc="-120">
                <a:latin typeface="Microsoft Sans Serif"/>
                <a:cs typeface="Microsoft Sans Serif"/>
              </a:rPr>
              <a:t> </a:t>
            </a:r>
            <a:r>
              <a:rPr dirty="0" sz="3000" spc="-35">
                <a:latin typeface="Microsoft Sans Serif"/>
                <a:cs typeface="Microsoft Sans Serif"/>
              </a:rPr>
              <a:t>além,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-90">
                <a:latin typeface="Microsoft Sans Serif"/>
                <a:cs typeface="Microsoft Sans Serif"/>
              </a:rPr>
              <a:t>ali,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15">
                <a:latin typeface="Microsoft Sans Serif"/>
                <a:cs typeface="Microsoft Sans Serif"/>
              </a:rPr>
              <a:t>aquém,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 spc="-15">
                <a:latin typeface="Microsoft Sans Serif"/>
                <a:cs typeface="Microsoft Sans Serif"/>
              </a:rPr>
              <a:t>aqui, 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atrás, </a:t>
            </a:r>
            <a:r>
              <a:rPr dirty="0" sz="3000" spc="10">
                <a:latin typeface="Microsoft Sans Serif"/>
                <a:cs typeface="Microsoft Sans Serif"/>
              </a:rPr>
              <a:t>através, </a:t>
            </a:r>
            <a:r>
              <a:rPr dirty="0" sz="3000" spc="-50">
                <a:latin typeface="Microsoft Sans Serif"/>
                <a:cs typeface="Microsoft Sans Serif"/>
              </a:rPr>
              <a:t>cá, </a:t>
            </a:r>
            <a:r>
              <a:rPr dirty="0" sz="3000" spc="75">
                <a:latin typeface="Microsoft Sans Serif"/>
                <a:cs typeface="Microsoft Sans Serif"/>
              </a:rPr>
              <a:t>defronte, </a:t>
            </a:r>
            <a:r>
              <a:rPr dirty="0" sz="3000" spc="-785">
                <a:latin typeface="Microsoft Sans Serif"/>
                <a:cs typeface="Microsoft Sans Serif"/>
              </a:rPr>
              <a:t> </a:t>
            </a:r>
            <a:r>
              <a:rPr dirty="0" sz="3000" spc="70">
                <a:latin typeface="Microsoft Sans Serif"/>
                <a:cs typeface="Microsoft Sans Serif"/>
              </a:rPr>
              <a:t>dentro,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40">
                <a:latin typeface="Microsoft Sans Serif"/>
                <a:cs typeface="Microsoft Sans Serif"/>
              </a:rPr>
              <a:t>detrás,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fora,</a:t>
            </a: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3000" spc="40">
                <a:latin typeface="Microsoft Sans Serif"/>
                <a:cs typeface="Microsoft Sans Serif"/>
              </a:rPr>
              <a:t>junto,</a:t>
            </a:r>
            <a:r>
              <a:rPr dirty="0" sz="3000" spc="-15">
                <a:latin typeface="Microsoft Sans Serif"/>
                <a:cs typeface="Microsoft Sans Serif"/>
              </a:rPr>
              <a:t> </a:t>
            </a:r>
            <a:r>
              <a:rPr dirty="0" sz="3000" spc="-125">
                <a:latin typeface="Microsoft Sans Serif"/>
                <a:cs typeface="Microsoft Sans Serif"/>
              </a:rPr>
              <a:t>lá,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-30">
                <a:latin typeface="Microsoft Sans Serif"/>
                <a:cs typeface="Microsoft Sans Serif"/>
              </a:rPr>
              <a:t>longe,</a:t>
            </a:r>
            <a:r>
              <a:rPr dirty="0" sz="3000" spc="-15">
                <a:latin typeface="Microsoft Sans Serif"/>
                <a:cs typeface="Microsoft Sans Serif"/>
              </a:rPr>
              <a:t> </a:t>
            </a:r>
            <a:r>
              <a:rPr dirty="0" sz="3000" spc="15">
                <a:latin typeface="Microsoft Sans Serif"/>
                <a:cs typeface="Microsoft Sans Serif"/>
              </a:rPr>
              <a:t>onde,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80">
                <a:latin typeface="Microsoft Sans Serif"/>
                <a:cs typeface="Microsoft Sans Serif"/>
              </a:rPr>
              <a:t>perto.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84820" y="5001846"/>
            <a:ext cx="4363085" cy="3491865"/>
          </a:xfrm>
          <a:prstGeom prst="rect">
            <a:avLst/>
          </a:prstGeom>
        </p:spPr>
        <p:txBody>
          <a:bodyPr wrap="square" lIns="0" tIns="398145" rIns="0" bIns="0" rtlCol="0" vert="horz">
            <a:spAutoFit/>
          </a:bodyPr>
          <a:lstStyle/>
          <a:p>
            <a:pPr marL="415290">
              <a:lnSpc>
                <a:spcPct val="100000"/>
              </a:lnSpc>
              <a:spcBef>
                <a:spcPts val="3135"/>
              </a:spcBef>
            </a:pPr>
            <a:r>
              <a:rPr dirty="0" sz="5550" spc="-50">
                <a:latin typeface="Lucida Sans Unicode"/>
                <a:cs typeface="Lucida Sans Unicode"/>
              </a:rPr>
              <a:t>Int</a:t>
            </a:r>
            <a:r>
              <a:rPr dirty="0" sz="5550" spc="-50">
                <a:latin typeface="Lucida Sans Unicode"/>
                <a:cs typeface="Lucida Sans Unicode"/>
              </a:rPr>
              <a:t>ensid</a:t>
            </a:r>
            <a:r>
              <a:rPr dirty="0" baseline="1001" sz="8325" spc="-75">
                <a:latin typeface="Lucida Sans Unicode"/>
                <a:cs typeface="Lucida Sans Unicode"/>
              </a:rPr>
              <a:t>ade</a:t>
            </a:r>
            <a:endParaRPr baseline="1001" sz="8325">
              <a:latin typeface="Lucida Sans Unicode"/>
              <a:cs typeface="Lucida Sans Unicode"/>
            </a:endParaRPr>
          </a:p>
          <a:p>
            <a:pPr marL="12700" marR="280035">
              <a:lnSpc>
                <a:spcPct val="114599"/>
              </a:lnSpc>
              <a:spcBef>
                <a:spcPts val="1095"/>
              </a:spcBef>
            </a:pPr>
            <a:r>
              <a:rPr dirty="0" sz="3000" spc="-90">
                <a:latin typeface="Microsoft Sans Serif"/>
                <a:cs typeface="Microsoft Sans Serif"/>
              </a:rPr>
              <a:t>Assaz,</a:t>
            </a:r>
            <a:r>
              <a:rPr dirty="0" sz="3000" spc="-15">
                <a:latin typeface="Microsoft Sans Serif"/>
                <a:cs typeface="Microsoft Sans Serif"/>
              </a:rPr>
              <a:t> </a:t>
            </a:r>
            <a:r>
              <a:rPr dirty="0" sz="3000" spc="55">
                <a:latin typeface="Microsoft Sans Serif"/>
                <a:cs typeface="Microsoft Sans Serif"/>
              </a:rPr>
              <a:t>bastante,</a:t>
            </a:r>
            <a:r>
              <a:rPr dirty="0" sz="3000" spc="-15">
                <a:latin typeface="Microsoft Sans Serif"/>
                <a:cs typeface="Microsoft Sans Serif"/>
              </a:rPr>
              <a:t> </a:t>
            </a:r>
            <a:r>
              <a:rPr dirty="0" sz="3000" spc="30">
                <a:latin typeface="Microsoft Sans Serif"/>
                <a:cs typeface="Microsoft Sans Serif"/>
              </a:rPr>
              <a:t>bem, </a:t>
            </a:r>
            <a:r>
              <a:rPr dirty="0" sz="3000" spc="35">
                <a:latin typeface="Microsoft Sans Serif"/>
                <a:cs typeface="Microsoft Sans Serif"/>
              </a:rPr>
              <a:t> </a:t>
            </a:r>
            <a:r>
              <a:rPr dirty="0" sz="3000" spc="10">
                <a:latin typeface="Microsoft Sans Serif"/>
                <a:cs typeface="Microsoft Sans Serif"/>
              </a:rPr>
              <a:t>demais, </a:t>
            </a:r>
            <a:r>
              <a:rPr dirty="0" sz="3000" spc="-30">
                <a:latin typeface="Microsoft Sans Serif"/>
                <a:cs typeface="Microsoft Sans Serif"/>
              </a:rPr>
              <a:t>mais, </a:t>
            </a:r>
            <a:r>
              <a:rPr dirty="0" sz="3000" spc="5">
                <a:latin typeface="Microsoft Sans Serif"/>
                <a:cs typeface="Microsoft Sans Serif"/>
              </a:rPr>
              <a:t>menos, </a:t>
            </a:r>
            <a:r>
              <a:rPr dirty="0" sz="3000" spc="10">
                <a:latin typeface="Microsoft Sans Serif"/>
                <a:cs typeface="Microsoft Sans Serif"/>
              </a:rPr>
              <a:t> </a:t>
            </a:r>
            <a:r>
              <a:rPr dirty="0" sz="3000" spc="60">
                <a:latin typeface="Microsoft Sans Serif"/>
                <a:cs typeface="Microsoft Sans Serif"/>
              </a:rPr>
              <a:t>muito, pouco, </a:t>
            </a:r>
            <a:r>
              <a:rPr dirty="0" sz="3000" spc="50">
                <a:latin typeface="Microsoft Sans Serif"/>
                <a:cs typeface="Microsoft Sans Serif"/>
              </a:rPr>
              <a:t>quanto, </a:t>
            </a:r>
            <a:r>
              <a:rPr dirty="0" sz="3000" spc="55">
                <a:latin typeface="Microsoft Sans Serif"/>
                <a:cs typeface="Microsoft Sans Serif"/>
              </a:rPr>
              <a:t> </a:t>
            </a:r>
            <a:r>
              <a:rPr dirty="0" sz="3000">
                <a:latin typeface="Microsoft Sans Serif"/>
                <a:cs typeface="Microsoft Sans Serif"/>
              </a:rPr>
              <a:t>quão,</a:t>
            </a:r>
            <a:r>
              <a:rPr dirty="0" sz="3000" spc="-20">
                <a:latin typeface="Microsoft Sans Serif"/>
                <a:cs typeface="Microsoft Sans Serif"/>
              </a:rPr>
              <a:t> </a:t>
            </a:r>
            <a:r>
              <a:rPr dirty="0" sz="3000" spc="-15">
                <a:latin typeface="Microsoft Sans Serif"/>
                <a:cs typeface="Microsoft Sans Serif"/>
              </a:rPr>
              <a:t>quase,</a:t>
            </a:r>
            <a:r>
              <a:rPr dirty="0" sz="3000" spc="-20">
                <a:latin typeface="Microsoft Sans Serif"/>
                <a:cs typeface="Microsoft Sans Serif"/>
              </a:rPr>
              <a:t> </a:t>
            </a:r>
            <a:r>
              <a:rPr dirty="0" sz="3000" spc="70">
                <a:latin typeface="Microsoft Sans Serif"/>
                <a:cs typeface="Microsoft Sans Serif"/>
              </a:rPr>
              <a:t>tanto,</a:t>
            </a:r>
            <a:r>
              <a:rPr dirty="0" sz="3000" spc="-20">
                <a:latin typeface="Microsoft Sans Serif"/>
                <a:cs typeface="Microsoft Sans Serif"/>
              </a:rPr>
              <a:t> </a:t>
            </a:r>
            <a:r>
              <a:rPr dirty="0" sz="3000" spc="30">
                <a:latin typeface="Microsoft Sans Serif"/>
                <a:cs typeface="Microsoft Sans Serif"/>
              </a:rPr>
              <a:t>tão.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951856" y="63006"/>
              <a:ext cx="4336415" cy="3072765"/>
            </a:xfrm>
            <a:custGeom>
              <a:avLst/>
              <a:gdLst/>
              <a:ahLst/>
              <a:cxnLst/>
              <a:rect l="l" t="t" r="r" b="b"/>
              <a:pathLst>
                <a:path w="4336415" h="3072765">
                  <a:moveTo>
                    <a:pt x="4030386" y="1908213"/>
                  </a:moveTo>
                  <a:lnTo>
                    <a:pt x="4009223" y="1921782"/>
                  </a:lnTo>
                  <a:lnTo>
                    <a:pt x="3994913" y="1926508"/>
                  </a:lnTo>
                  <a:lnTo>
                    <a:pt x="3983459" y="1922630"/>
                  </a:lnTo>
                  <a:lnTo>
                    <a:pt x="3970866" y="1910387"/>
                  </a:lnTo>
                  <a:lnTo>
                    <a:pt x="3963006" y="1900856"/>
                  </a:lnTo>
                  <a:lnTo>
                    <a:pt x="3957706" y="1890890"/>
                  </a:lnTo>
                  <a:lnTo>
                    <a:pt x="3956793" y="1880330"/>
                  </a:lnTo>
                  <a:lnTo>
                    <a:pt x="3962092" y="1869016"/>
                  </a:lnTo>
                  <a:lnTo>
                    <a:pt x="3969227" y="1861724"/>
                  </a:lnTo>
                  <a:lnTo>
                    <a:pt x="3978162" y="1857841"/>
                  </a:lnTo>
                  <a:lnTo>
                    <a:pt x="3987850" y="1857653"/>
                  </a:lnTo>
                  <a:lnTo>
                    <a:pt x="3997247" y="1861445"/>
                  </a:lnTo>
                  <a:lnTo>
                    <a:pt x="3999940" y="1862671"/>
                  </a:lnTo>
                  <a:lnTo>
                    <a:pt x="4002019" y="1865242"/>
                  </a:lnTo>
                  <a:lnTo>
                    <a:pt x="4003732" y="1866834"/>
                  </a:lnTo>
                  <a:lnTo>
                    <a:pt x="4011234" y="1876760"/>
                  </a:lnTo>
                  <a:lnTo>
                    <a:pt x="4018162" y="1887111"/>
                  </a:lnTo>
                  <a:lnTo>
                    <a:pt x="4024538" y="1897668"/>
                  </a:lnTo>
                  <a:lnTo>
                    <a:pt x="4030386" y="1908213"/>
                  </a:lnTo>
                  <a:close/>
                </a:path>
                <a:path w="4336415" h="3072765">
                  <a:moveTo>
                    <a:pt x="646699" y="1536461"/>
                  </a:moveTo>
                  <a:lnTo>
                    <a:pt x="650349" y="1546729"/>
                  </a:lnTo>
                  <a:lnTo>
                    <a:pt x="650061" y="1556273"/>
                  </a:lnTo>
                  <a:lnTo>
                    <a:pt x="645757" y="1564599"/>
                  </a:lnTo>
                  <a:lnTo>
                    <a:pt x="637355" y="1571214"/>
                  </a:lnTo>
                  <a:lnTo>
                    <a:pt x="625531" y="1573021"/>
                  </a:lnTo>
                  <a:lnTo>
                    <a:pt x="612406" y="1567989"/>
                  </a:lnTo>
                  <a:lnTo>
                    <a:pt x="600068" y="1557220"/>
                  </a:lnTo>
                  <a:lnTo>
                    <a:pt x="590604" y="1541818"/>
                  </a:lnTo>
                  <a:lnTo>
                    <a:pt x="597155" y="1528344"/>
                  </a:lnTo>
                  <a:lnTo>
                    <a:pt x="601527" y="1521877"/>
                  </a:lnTo>
                  <a:lnTo>
                    <a:pt x="607285" y="1517716"/>
                  </a:lnTo>
                  <a:lnTo>
                    <a:pt x="618961" y="1514813"/>
                  </a:lnTo>
                  <a:lnTo>
                    <a:pt x="629757" y="1517681"/>
                  </a:lnTo>
                  <a:lnTo>
                    <a:pt x="639172" y="1525253"/>
                  </a:lnTo>
                  <a:lnTo>
                    <a:pt x="646699" y="1536461"/>
                  </a:lnTo>
                  <a:close/>
                </a:path>
                <a:path w="4336415" h="3072765">
                  <a:moveTo>
                    <a:pt x="2011017" y="787149"/>
                  </a:moveTo>
                  <a:lnTo>
                    <a:pt x="2013598" y="798062"/>
                  </a:lnTo>
                  <a:lnTo>
                    <a:pt x="2011898" y="808169"/>
                  </a:lnTo>
                  <a:lnTo>
                    <a:pt x="2006320" y="815751"/>
                  </a:lnTo>
                  <a:lnTo>
                    <a:pt x="1997267" y="819085"/>
                  </a:lnTo>
                  <a:lnTo>
                    <a:pt x="1989086" y="818308"/>
                  </a:lnTo>
                  <a:lnTo>
                    <a:pt x="1980310" y="814824"/>
                  </a:lnTo>
                  <a:lnTo>
                    <a:pt x="1973098" y="809917"/>
                  </a:lnTo>
                  <a:lnTo>
                    <a:pt x="1969605" y="804875"/>
                  </a:lnTo>
                  <a:lnTo>
                    <a:pt x="1969007" y="794598"/>
                  </a:lnTo>
                  <a:lnTo>
                    <a:pt x="1970730" y="783244"/>
                  </a:lnTo>
                  <a:lnTo>
                    <a:pt x="1973741" y="769733"/>
                  </a:lnTo>
                  <a:lnTo>
                    <a:pt x="1977008" y="752987"/>
                  </a:lnTo>
                  <a:lnTo>
                    <a:pt x="1998557" y="772135"/>
                  </a:lnTo>
                  <a:lnTo>
                    <a:pt x="2005998" y="779660"/>
                  </a:lnTo>
                  <a:lnTo>
                    <a:pt x="2011017" y="787149"/>
                  </a:lnTo>
                  <a:close/>
                </a:path>
                <a:path w="4336415" h="3072765">
                  <a:moveTo>
                    <a:pt x="2836641" y="2098060"/>
                  </a:moveTo>
                  <a:lnTo>
                    <a:pt x="2817370" y="2131852"/>
                  </a:lnTo>
                  <a:lnTo>
                    <a:pt x="2805716" y="2128886"/>
                  </a:lnTo>
                  <a:lnTo>
                    <a:pt x="2795491" y="2120781"/>
                  </a:lnTo>
                  <a:lnTo>
                    <a:pt x="2789357" y="2109052"/>
                  </a:lnTo>
                  <a:lnTo>
                    <a:pt x="2788734" y="2101785"/>
                  </a:lnTo>
                  <a:lnTo>
                    <a:pt x="2788914" y="2094427"/>
                  </a:lnTo>
                  <a:lnTo>
                    <a:pt x="2789966" y="2087161"/>
                  </a:lnTo>
                  <a:lnTo>
                    <a:pt x="2791960" y="2080170"/>
                  </a:lnTo>
                  <a:lnTo>
                    <a:pt x="2806283" y="2077393"/>
                  </a:lnTo>
                  <a:lnTo>
                    <a:pt x="2820188" y="2080215"/>
                  </a:lnTo>
                  <a:lnTo>
                    <a:pt x="2831148" y="2087487"/>
                  </a:lnTo>
                  <a:lnTo>
                    <a:pt x="2836641" y="2098060"/>
                  </a:lnTo>
                  <a:close/>
                </a:path>
                <a:path w="4336415" h="3072765">
                  <a:moveTo>
                    <a:pt x="3665646" y="900432"/>
                  </a:moveTo>
                  <a:lnTo>
                    <a:pt x="3643572" y="930930"/>
                  </a:lnTo>
                  <a:lnTo>
                    <a:pt x="3631589" y="925872"/>
                  </a:lnTo>
                  <a:lnTo>
                    <a:pt x="3621379" y="916592"/>
                  </a:lnTo>
                  <a:lnTo>
                    <a:pt x="3616165" y="905548"/>
                  </a:lnTo>
                  <a:lnTo>
                    <a:pt x="3616440" y="898957"/>
                  </a:lnTo>
                  <a:lnTo>
                    <a:pt x="3617311" y="892561"/>
                  </a:lnTo>
                  <a:lnTo>
                    <a:pt x="3618872" y="886325"/>
                  </a:lnTo>
                  <a:lnTo>
                    <a:pt x="3621213" y="880217"/>
                  </a:lnTo>
                  <a:lnTo>
                    <a:pt x="3635239" y="878371"/>
                  </a:lnTo>
                  <a:lnTo>
                    <a:pt x="3649087" y="881929"/>
                  </a:lnTo>
                  <a:lnTo>
                    <a:pt x="3660106" y="889684"/>
                  </a:lnTo>
                  <a:lnTo>
                    <a:pt x="3665646" y="900432"/>
                  </a:lnTo>
                  <a:close/>
                </a:path>
                <a:path w="4336415" h="3072765">
                  <a:moveTo>
                    <a:pt x="2418259" y="1815816"/>
                  </a:moveTo>
                  <a:lnTo>
                    <a:pt x="2418176" y="1823574"/>
                  </a:lnTo>
                  <a:lnTo>
                    <a:pt x="2415086" y="1830573"/>
                  </a:lnTo>
                  <a:lnTo>
                    <a:pt x="2409024" y="1836068"/>
                  </a:lnTo>
                  <a:lnTo>
                    <a:pt x="2407430" y="1837780"/>
                  </a:lnTo>
                  <a:lnTo>
                    <a:pt x="2404490" y="1838880"/>
                  </a:lnTo>
                  <a:lnTo>
                    <a:pt x="2401183" y="1839001"/>
                  </a:lnTo>
                  <a:lnTo>
                    <a:pt x="2392979" y="1837745"/>
                  </a:lnTo>
                  <a:lnTo>
                    <a:pt x="2385420" y="1834572"/>
                  </a:lnTo>
                  <a:lnTo>
                    <a:pt x="2378736" y="1829817"/>
                  </a:lnTo>
                  <a:lnTo>
                    <a:pt x="2373154" y="1823812"/>
                  </a:lnTo>
                  <a:lnTo>
                    <a:pt x="2372044" y="1815244"/>
                  </a:lnTo>
                  <a:lnTo>
                    <a:pt x="2373771" y="1805301"/>
                  </a:lnTo>
                  <a:lnTo>
                    <a:pt x="2376855" y="1793385"/>
                  </a:lnTo>
                  <a:lnTo>
                    <a:pt x="2379815" y="1778899"/>
                  </a:lnTo>
                  <a:lnTo>
                    <a:pt x="2391985" y="1787725"/>
                  </a:lnTo>
                  <a:lnTo>
                    <a:pt x="2402194" y="1794667"/>
                  </a:lnTo>
                  <a:lnTo>
                    <a:pt x="2410084" y="1801012"/>
                  </a:lnTo>
                  <a:lnTo>
                    <a:pt x="2415299" y="1808044"/>
                  </a:lnTo>
                  <a:lnTo>
                    <a:pt x="2418259" y="1815816"/>
                  </a:lnTo>
                  <a:close/>
                </a:path>
                <a:path w="4336415" h="3072765">
                  <a:moveTo>
                    <a:pt x="2653178" y="3035201"/>
                  </a:moveTo>
                  <a:lnTo>
                    <a:pt x="2648367" y="3046699"/>
                  </a:lnTo>
                  <a:lnTo>
                    <a:pt x="2644430" y="3056614"/>
                  </a:lnTo>
                  <a:lnTo>
                    <a:pt x="2640541" y="3064418"/>
                  </a:lnTo>
                  <a:lnTo>
                    <a:pt x="2635875" y="3069583"/>
                  </a:lnTo>
                  <a:lnTo>
                    <a:pt x="2626441" y="3072693"/>
                  </a:lnTo>
                  <a:lnTo>
                    <a:pt x="2617657" y="3070538"/>
                  </a:lnTo>
                  <a:lnTo>
                    <a:pt x="2610392" y="3064046"/>
                  </a:lnTo>
                  <a:lnTo>
                    <a:pt x="2605520" y="3054147"/>
                  </a:lnTo>
                  <a:lnTo>
                    <a:pt x="2604537" y="3046108"/>
                  </a:lnTo>
                  <a:lnTo>
                    <a:pt x="2606058" y="3036922"/>
                  </a:lnTo>
                  <a:lnTo>
                    <a:pt x="2609369" y="3029160"/>
                  </a:lnTo>
                  <a:lnTo>
                    <a:pt x="2613755" y="3025391"/>
                  </a:lnTo>
                  <a:lnTo>
                    <a:pt x="2621054" y="3024928"/>
                  </a:lnTo>
                  <a:lnTo>
                    <a:pt x="2629888" y="3027449"/>
                  </a:lnTo>
                  <a:lnTo>
                    <a:pt x="2640511" y="3031393"/>
                  </a:lnTo>
                  <a:lnTo>
                    <a:pt x="2653178" y="3035201"/>
                  </a:lnTo>
                  <a:close/>
                </a:path>
                <a:path w="4336415" h="3072765">
                  <a:moveTo>
                    <a:pt x="3487024" y="1429418"/>
                  </a:moveTo>
                  <a:lnTo>
                    <a:pt x="3470126" y="1445055"/>
                  </a:lnTo>
                  <a:lnTo>
                    <a:pt x="3456845" y="1449919"/>
                  </a:lnTo>
                  <a:lnTo>
                    <a:pt x="3443714" y="1443424"/>
                  </a:lnTo>
                  <a:lnTo>
                    <a:pt x="3427265" y="1424983"/>
                  </a:lnTo>
                  <a:lnTo>
                    <a:pt x="3448191" y="1411294"/>
                  </a:lnTo>
                  <a:lnTo>
                    <a:pt x="3461391" y="1407193"/>
                  </a:lnTo>
                  <a:lnTo>
                    <a:pt x="3472468" y="1413096"/>
                  </a:lnTo>
                  <a:lnTo>
                    <a:pt x="3487024" y="1429418"/>
                  </a:lnTo>
                  <a:close/>
                </a:path>
                <a:path w="4336415" h="3072765">
                  <a:moveTo>
                    <a:pt x="3974751" y="2174620"/>
                  </a:moveTo>
                  <a:lnTo>
                    <a:pt x="3977181" y="2185920"/>
                  </a:lnTo>
                  <a:lnTo>
                    <a:pt x="3975800" y="2195716"/>
                  </a:lnTo>
                  <a:lnTo>
                    <a:pt x="3970794" y="2203101"/>
                  </a:lnTo>
                  <a:lnTo>
                    <a:pt x="3962348" y="2207168"/>
                  </a:lnTo>
                  <a:lnTo>
                    <a:pt x="3955162" y="2207467"/>
                  </a:lnTo>
                  <a:lnTo>
                    <a:pt x="3946934" y="2205539"/>
                  </a:lnTo>
                  <a:lnTo>
                    <a:pt x="3936985" y="2202371"/>
                  </a:lnTo>
                  <a:lnTo>
                    <a:pt x="3924637" y="2198950"/>
                  </a:lnTo>
                  <a:lnTo>
                    <a:pt x="3930116" y="2185737"/>
                  </a:lnTo>
                  <a:lnTo>
                    <a:pt x="3934398" y="2174646"/>
                  </a:lnTo>
                  <a:lnTo>
                    <a:pt x="3938587" y="2166102"/>
                  </a:lnTo>
                  <a:lnTo>
                    <a:pt x="3943782" y="2160530"/>
                  </a:lnTo>
                  <a:lnTo>
                    <a:pt x="3952554" y="2156865"/>
                  </a:lnTo>
                  <a:lnTo>
                    <a:pt x="3961297" y="2158443"/>
                  </a:lnTo>
                  <a:lnTo>
                    <a:pt x="3969025" y="2164587"/>
                  </a:lnTo>
                  <a:lnTo>
                    <a:pt x="3974751" y="2174620"/>
                  </a:lnTo>
                  <a:close/>
                </a:path>
                <a:path w="4336415" h="3072765">
                  <a:moveTo>
                    <a:pt x="3907664" y="991851"/>
                  </a:moveTo>
                  <a:lnTo>
                    <a:pt x="3910363" y="1003033"/>
                  </a:lnTo>
                  <a:lnTo>
                    <a:pt x="3908667" y="1012825"/>
                  </a:lnTo>
                  <a:lnTo>
                    <a:pt x="3903277" y="1020022"/>
                  </a:lnTo>
                  <a:lnTo>
                    <a:pt x="3894894" y="1023420"/>
                  </a:lnTo>
                  <a:lnTo>
                    <a:pt x="3886858" y="1022100"/>
                  </a:lnTo>
                  <a:lnTo>
                    <a:pt x="3879744" y="1018762"/>
                  </a:lnTo>
                  <a:lnTo>
                    <a:pt x="3873687" y="1013772"/>
                  </a:lnTo>
                  <a:lnTo>
                    <a:pt x="3868826" y="1007497"/>
                  </a:lnTo>
                  <a:lnTo>
                    <a:pt x="3868362" y="999350"/>
                  </a:lnTo>
                  <a:lnTo>
                    <a:pt x="3870299" y="989782"/>
                  </a:lnTo>
                  <a:lnTo>
                    <a:pt x="3873593" y="978241"/>
                  </a:lnTo>
                  <a:lnTo>
                    <a:pt x="3877199" y="964176"/>
                  </a:lnTo>
                  <a:lnTo>
                    <a:pt x="3887844" y="972892"/>
                  </a:lnTo>
                  <a:lnTo>
                    <a:pt x="3896838" y="979714"/>
                  </a:lnTo>
                  <a:lnTo>
                    <a:pt x="3903629" y="985685"/>
                  </a:lnTo>
                  <a:lnTo>
                    <a:pt x="3907664" y="991851"/>
                  </a:lnTo>
                  <a:close/>
                </a:path>
                <a:path w="4336415" h="3072765">
                  <a:moveTo>
                    <a:pt x="1329437" y="2005533"/>
                  </a:moveTo>
                  <a:lnTo>
                    <a:pt x="1329723" y="2010449"/>
                  </a:lnTo>
                  <a:lnTo>
                    <a:pt x="1327526" y="2017969"/>
                  </a:lnTo>
                  <a:lnTo>
                    <a:pt x="1323768" y="2025236"/>
                  </a:lnTo>
                  <a:lnTo>
                    <a:pt x="1319370" y="2029393"/>
                  </a:lnTo>
                  <a:lnTo>
                    <a:pt x="1312688" y="2029311"/>
                  </a:lnTo>
                  <a:lnTo>
                    <a:pt x="1304585" y="2026831"/>
                  </a:lnTo>
                  <a:lnTo>
                    <a:pt x="1294509" y="2022996"/>
                  </a:lnTo>
                  <a:lnTo>
                    <a:pt x="1281907" y="2018850"/>
                  </a:lnTo>
                  <a:lnTo>
                    <a:pt x="1288871" y="2007087"/>
                  </a:lnTo>
                  <a:lnTo>
                    <a:pt x="1294283" y="1997056"/>
                  </a:lnTo>
                  <a:lnTo>
                    <a:pt x="1298935" y="1990030"/>
                  </a:lnTo>
                  <a:lnTo>
                    <a:pt x="1303616" y="1987285"/>
                  </a:lnTo>
                  <a:lnTo>
                    <a:pt x="1309650" y="1988760"/>
                  </a:lnTo>
                  <a:lnTo>
                    <a:pt x="1316898" y="1992921"/>
                  </a:lnTo>
                  <a:lnTo>
                    <a:pt x="1323960" y="1998826"/>
                  </a:lnTo>
                  <a:lnTo>
                    <a:pt x="1329437" y="2005533"/>
                  </a:lnTo>
                  <a:close/>
                </a:path>
                <a:path w="4336415" h="3072765">
                  <a:moveTo>
                    <a:pt x="3473459" y="473334"/>
                  </a:moveTo>
                  <a:lnTo>
                    <a:pt x="3466581" y="484908"/>
                  </a:lnTo>
                  <a:lnTo>
                    <a:pt x="3461313" y="494623"/>
                  </a:lnTo>
                  <a:lnTo>
                    <a:pt x="3456690" y="501586"/>
                  </a:lnTo>
                  <a:lnTo>
                    <a:pt x="3451750" y="504899"/>
                  </a:lnTo>
                  <a:lnTo>
                    <a:pt x="3443714" y="503579"/>
                  </a:lnTo>
                  <a:lnTo>
                    <a:pt x="3436600" y="500241"/>
                  </a:lnTo>
                  <a:lnTo>
                    <a:pt x="3430543" y="495251"/>
                  </a:lnTo>
                  <a:lnTo>
                    <a:pt x="3425682" y="488976"/>
                  </a:lnTo>
                  <a:lnTo>
                    <a:pt x="3426013" y="480950"/>
                  </a:lnTo>
                  <a:lnTo>
                    <a:pt x="3428101" y="473419"/>
                  </a:lnTo>
                  <a:lnTo>
                    <a:pt x="3431956" y="466691"/>
                  </a:lnTo>
                  <a:lnTo>
                    <a:pt x="3437590" y="461078"/>
                  </a:lnTo>
                  <a:lnTo>
                    <a:pt x="3443387" y="460566"/>
                  </a:lnTo>
                  <a:lnTo>
                    <a:pt x="3451166" y="463395"/>
                  </a:lnTo>
                  <a:lnTo>
                    <a:pt x="3461124" y="468128"/>
                  </a:lnTo>
                  <a:lnTo>
                    <a:pt x="3473459" y="473334"/>
                  </a:lnTo>
                  <a:close/>
                </a:path>
                <a:path w="4336415" h="3072765">
                  <a:moveTo>
                    <a:pt x="2326196" y="482808"/>
                  </a:moveTo>
                  <a:lnTo>
                    <a:pt x="2326817" y="488575"/>
                  </a:lnTo>
                  <a:lnTo>
                    <a:pt x="2325048" y="496912"/>
                  </a:lnTo>
                  <a:lnTo>
                    <a:pt x="2321764" y="504560"/>
                  </a:lnTo>
                  <a:lnTo>
                    <a:pt x="2317841" y="508260"/>
                  </a:lnTo>
                  <a:lnTo>
                    <a:pt x="2310105" y="508067"/>
                  </a:lnTo>
                  <a:lnTo>
                    <a:pt x="2300867" y="505819"/>
                  </a:lnTo>
                  <a:lnTo>
                    <a:pt x="2289547" y="502019"/>
                  </a:lnTo>
                  <a:lnTo>
                    <a:pt x="2275725" y="497224"/>
                  </a:lnTo>
                  <a:lnTo>
                    <a:pt x="2283350" y="485361"/>
                  </a:lnTo>
                  <a:lnTo>
                    <a:pt x="2289265" y="475553"/>
                  </a:lnTo>
                  <a:lnTo>
                    <a:pt x="2294441" y="468716"/>
                  </a:lnTo>
                  <a:lnTo>
                    <a:pt x="2299761" y="465906"/>
                  </a:lnTo>
                  <a:lnTo>
                    <a:pt x="2307595" y="467946"/>
                  </a:lnTo>
                  <a:lnTo>
                    <a:pt x="2314865" y="471558"/>
                  </a:lnTo>
                  <a:lnTo>
                    <a:pt x="2321191" y="476569"/>
                  </a:lnTo>
                  <a:lnTo>
                    <a:pt x="2326196" y="482808"/>
                  </a:lnTo>
                  <a:close/>
                </a:path>
                <a:path w="4336415" h="3072765">
                  <a:moveTo>
                    <a:pt x="3099652" y="979338"/>
                  </a:moveTo>
                  <a:lnTo>
                    <a:pt x="3095483" y="989427"/>
                  </a:lnTo>
                  <a:lnTo>
                    <a:pt x="3091901" y="998565"/>
                  </a:lnTo>
                  <a:lnTo>
                    <a:pt x="3088482" y="1005338"/>
                  </a:lnTo>
                  <a:lnTo>
                    <a:pt x="3084803" y="1008337"/>
                  </a:lnTo>
                  <a:lnTo>
                    <a:pt x="3077282" y="1007645"/>
                  </a:lnTo>
                  <a:lnTo>
                    <a:pt x="3069911" y="1005117"/>
                  </a:lnTo>
                  <a:lnTo>
                    <a:pt x="3063163" y="1000891"/>
                  </a:lnTo>
                  <a:lnTo>
                    <a:pt x="3057507" y="995106"/>
                  </a:lnTo>
                  <a:lnTo>
                    <a:pt x="3054236" y="988742"/>
                  </a:lnTo>
                  <a:lnTo>
                    <a:pt x="3053801" y="981840"/>
                  </a:lnTo>
                  <a:lnTo>
                    <a:pt x="3056236" y="975330"/>
                  </a:lnTo>
                  <a:lnTo>
                    <a:pt x="3061575" y="970141"/>
                  </a:lnTo>
                  <a:lnTo>
                    <a:pt x="3064515" y="969041"/>
                  </a:lnTo>
                  <a:lnTo>
                    <a:pt x="3066109" y="967328"/>
                  </a:lnTo>
                  <a:lnTo>
                    <a:pt x="3069416" y="967207"/>
                  </a:lnTo>
                  <a:lnTo>
                    <a:pt x="3075450" y="967985"/>
                  </a:lnTo>
                  <a:lnTo>
                    <a:pt x="3082332" y="970748"/>
                  </a:lnTo>
                  <a:lnTo>
                    <a:pt x="3090315" y="974773"/>
                  </a:lnTo>
                  <a:lnTo>
                    <a:pt x="3099652" y="979338"/>
                  </a:lnTo>
                  <a:close/>
                </a:path>
                <a:path w="4336415" h="3072765">
                  <a:moveTo>
                    <a:pt x="4336143" y="1431054"/>
                  </a:moveTo>
                  <a:lnTo>
                    <a:pt x="4336143" y="1443741"/>
                  </a:lnTo>
                  <a:lnTo>
                    <a:pt x="4330191" y="1434360"/>
                  </a:lnTo>
                  <a:lnTo>
                    <a:pt x="4336143" y="1431054"/>
                  </a:lnTo>
                  <a:close/>
                </a:path>
                <a:path w="4336415" h="3072765">
                  <a:moveTo>
                    <a:pt x="3269097" y="1951899"/>
                  </a:moveTo>
                  <a:lnTo>
                    <a:pt x="3262219" y="1963472"/>
                  </a:lnTo>
                  <a:lnTo>
                    <a:pt x="3256950" y="1973188"/>
                  </a:lnTo>
                  <a:lnTo>
                    <a:pt x="3252328" y="1980150"/>
                  </a:lnTo>
                  <a:lnTo>
                    <a:pt x="3247387" y="1983464"/>
                  </a:lnTo>
                  <a:lnTo>
                    <a:pt x="3239807" y="1982148"/>
                  </a:lnTo>
                  <a:lnTo>
                    <a:pt x="3232665" y="1979204"/>
                  </a:lnTo>
                  <a:lnTo>
                    <a:pt x="3226214" y="1974745"/>
                  </a:lnTo>
                  <a:lnTo>
                    <a:pt x="3220705" y="1968887"/>
                  </a:lnTo>
                  <a:lnTo>
                    <a:pt x="3217523" y="1963275"/>
                  </a:lnTo>
                  <a:lnTo>
                    <a:pt x="3216799" y="1956952"/>
                  </a:lnTo>
                  <a:lnTo>
                    <a:pt x="3218555" y="1950539"/>
                  </a:lnTo>
                  <a:lnTo>
                    <a:pt x="3222813" y="1944655"/>
                  </a:lnTo>
                  <a:lnTo>
                    <a:pt x="3225753" y="1943555"/>
                  </a:lnTo>
                  <a:lnTo>
                    <a:pt x="3228327" y="1941476"/>
                  </a:lnTo>
                  <a:lnTo>
                    <a:pt x="3231634" y="1941355"/>
                  </a:lnTo>
                  <a:lnTo>
                    <a:pt x="3238470" y="1941850"/>
                  </a:lnTo>
                  <a:lnTo>
                    <a:pt x="3246556" y="1944285"/>
                  </a:lnTo>
                  <a:lnTo>
                    <a:pt x="3256546" y="1947890"/>
                  </a:lnTo>
                  <a:lnTo>
                    <a:pt x="3269097" y="1951899"/>
                  </a:lnTo>
                  <a:close/>
                </a:path>
                <a:path w="4336415" h="3072765">
                  <a:moveTo>
                    <a:pt x="2701994" y="1108016"/>
                  </a:moveTo>
                  <a:lnTo>
                    <a:pt x="2701819" y="1114221"/>
                  </a:lnTo>
                  <a:lnTo>
                    <a:pt x="2699256" y="1120483"/>
                  </a:lnTo>
                  <a:lnTo>
                    <a:pt x="2695637" y="1126721"/>
                  </a:lnTo>
                  <a:lnTo>
                    <a:pt x="2692293" y="1132856"/>
                  </a:lnTo>
                  <a:lnTo>
                    <a:pt x="2678722" y="1126072"/>
                  </a:lnTo>
                  <a:lnTo>
                    <a:pt x="2672723" y="1122124"/>
                  </a:lnTo>
                  <a:lnTo>
                    <a:pt x="2668551" y="1117179"/>
                  </a:lnTo>
                  <a:lnTo>
                    <a:pt x="2667898" y="1110812"/>
                  </a:lnTo>
                  <a:lnTo>
                    <a:pt x="2669622" y="1103242"/>
                  </a:lnTo>
                  <a:lnTo>
                    <a:pt x="2672657" y="1094136"/>
                  </a:lnTo>
                  <a:lnTo>
                    <a:pt x="2675935" y="1083159"/>
                  </a:lnTo>
                  <a:lnTo>
                    <a:pt x="2693097" y="1096553"/>
                  </a:lnTo>
                  <a:lnTo>
                    <a:pt x="2698923" y="1102188"/>
                  </a:lnTo>
                  <a:lnTo>
                    <a:pt x="2701994" y="1108016"/>
                  </a:lnTo>
                  <a:close/>
                </a:path>
                <a:path w="4336415" h="3072765">
                  <a:moveTo>
                    <a:pt x="4029210" y="818000"/>
                  </a:moveTo>
                  <a:lnTo>
                    <a:pt x="4027368" y="822038"/>
                  </a:lnTo>
                  <a:lnTo>
                    <a:pt x="4026508" y="825709"/>
                  </a:lnTo>
                  <a:lnTo>
                    <a:pt x="4024430" y="826503"/>
                  </a:lnTo>
                  <a:lnTo>
                    <a:pt x="4015041" y="831411"/>
                  </a:lnTo>
                  <a:lnTo>
                    <a:pt x="4005665" y="833088"/>
                  </a:lnTo>
                  <a:lnTo>
                    <a:pt x="3996731" y="829785"/>
                  </a:lnTo>
                  <a:lnTo>
                    <a:pt x="3988549" y="819816"/>
                  </a:lnTo>
                  <a:lnTo>
                    <a:pt x="3986104" y="816265"/>
                  </a:lnTo>
                  <a:lnTo>
                    <a:pt x="3989915" y="802560"/>
                  </a:lnTo>
                  <a:lnTo>
                    <a:pt x="3992489" y="800481"/>
                  </a:lnTo>
                  <a:lnTo>
                    <a:pt x="4003692" y="797249"/>
                  </a:lnTo>
                  <a:lnTo>
                    <a:pt x="4013938" y="798457"/>
                  </a:lnTo>
                  <a:lnTo>
                    <a:pt x="4022639" y="805056"/>
                  </a:lnTo>
                  <a:lnTo>
                    <a:pt x="4029210" y="818000"/>
                  </a:lnTo>
                  <a:close/>
                </a:path>
                <a:path w="4336415" h="3072765">
                  <a:moveTo>
                    <a:pt x="2420049" y="1949158"/>
                  </a:moveTo>
                  <a:lnTo>
                    <a:pt x="2414730" y="1955752"/>
                  </a:lnTo>
                  <a:lnTo>
                    <a:pt x="2410330" y="1962003"/>
                  </a:lnTo>
                  <a:lnTo>
                    <a:pt x="2406253" y="1966878"/>
                  </a:lnTo>
                  <a:lnTo>
                    <a:pt x="2401903" y="1969342"/>
                  </a:lnTo>
                  <a:lnTo>
                    <a:pt x="2396022" y="1971542"/>
                  </a:lnTo>
                  <a:lnTo>
                    <a:pt x="2382924" y="1966396"/>
                  </a:lnTo>
                  <a:lnTo>
                    <a:pt x="2381092" y="1961500"/>
                  </a:lnTo>
                  <a:lnTo>
                    <a:pt x="2379559" y="1952270"/>
                  </a:lnTo>
                  <a:lnTo>
                    <a:pt x="2382363" y="1946233"/>
                  </a:lnTo>
                  <a:lnTo>
                    <a:pt x="2388241" y="1942812"/>
                  </a:lnTo>
                  <a:lnTo>
                    <a:pt x="2395931" y="1941435"/>
                  </a:lnTo>
                  <a:lnTo>
                    <a:pt x="2404258" y="1942786"/>
                  </a:lnTo>
                  <a:lnTo>
                    <a:pt x="2411970" y="1945482"/>
                  </a:lnTo>
                  <a:lnTo>
                    <a:pt x="2420049" y="1949158"/>
                  </a:lnTo>
                  <a:close/>
                </a:path>
                <a:path w="4336415" h="3072765">
                  <a:moveTo>
                    <a:pt x="4044046" y="1496759"/>
                  </a:moveTo>
                  <a:lnTo>
                    <a:pt x="4057592" y="1541926"/>
                  </a:lnTo>
                  <a:lnTo>
                    <a:pt x="4042506" y="1536738"/>
                  </a:lnTo>
                  <a:lnTo>
                    <a:pt x="4036066" y="1530304"/>
                  </a:lnTo>
                  <a:lnTo>
                    <a:pt x="4037003" y="1518389"/>
                  </a:lnTo>
                  <a:lnTo>
                    <a:pt x="4044046" y="1496759"/>
                  </a:lnTo>
                  <a:close/>
                </a:path>
                <a:path w="4336415" h="3072765">
                  <a:moveTo>
                    <a:pt x="985862" y="206171"/>
                  </a:moveTo>
                  <a:lnTo>
                    <a:pt x="988289" y="227590"/>
                  </a:lnTo>
                  <a:lnTo>
                    <a:pt x="964290" y="223172"/>
                  </a:lnTo>
                  <a:lnTo>
                    <a:pt x="962715" y="207016"/>
                  </a:lnTo>
                  <a:lnTo>
                    <a:pt x="985862" y="206171"/>
                  </a:lnTo>
                  <a:close/>
                </a:path>
                <a:path w="4336415" h="3072765">
                  <a:moveTo>
                    <a:pt x="1656101" y="1146545"/>
                  </a:moveTo>
                  <a:lnTo>
                    <a:pt x="1630847" y="1171621"/>
                  </a:lnTo>
                  <a:lnTo>
                    <a:pt x="1629847" y="1153785"/>
                  </a:lnTo>
                  <a:lnTo>
                    <a:pt x="1632653" y="1142479"/>
                  </a:lnTo>
                  <a:lnTo>
                    <a:pt x="1638943" y="1136567"/>
                  </a:lnTo>
                  <a:lnTo>
                    <a:pt x="1648398" y="1134914"/>
                  </a:lnTo>
                  <a:lnTo>
                    <a:pt x="1656101" y="1146545"/>
                  </a:lnTo>
                  <a:close/>
                </a:path>
                <a:path w="4336415" h="3072765">
                  <a:moveTo>
                    <a:pt x="1603292" y="10901"/>
                  </a:moveTo>
                  <a:lnTo>
                    <a:pt x="1600343" y="20935"/>
                  </a:lnTo>
                  <a:lnTo>
                    <a:pt x="1599363" y="21302"/>
                  </a:lnTo>
                  <a:lnTo>
                    <a:pt x="1592383" y="20564"/>
                  </a:lnTo>
                  <a:lnTo>
                    <a:pt x="1577691" y="17130"/>
                  </a:lnTo>
                  <a:lnTo>
                    <a:pt x="1581373" y="9055"/>
                  </a:lnTo>
                  <a:lnTo>
                    <a:pt x="1584689" y="0"/>
                  </a:lnTo>
                  <a:lnTo>
                    <a:pt x="1591055" y="2083"/>
                  </a:lnTo>
                  <a:lnTo>
                    <a:pt x="1596808" y="5513"/>
                  </a:lnTo>
                  <a:lnTo>
                    <a:pt x="1601946" y="10289"/>
                  </a:lnTo>
                  <a:lnTo>
                    <a:pt x="1603292" y="10901"/>
                  </a:lnTo>
                  <a:close/>
                </a:path>
                <a:path w="4336415" h="3072765">
                  <a:moveTo>
                    <a:pt x="20206" y="339711"/>
                  </a:moveTo>
                  <a:lnTo>
                    <a:pt x="21305" y="342648"/>
                  </a:lnTo>
                  <a:lnTo>
                    <a:pt x="16642" y="351091"/>
                  </a:lnTo>
                  <a:lnTo>
                    <a:pt x="15296" y="350478"/>
                  </a:lnTo>
                  <a:lnTo>
                    <a:pt x="10276" y="349007"/>
                  </a:lnTo>
                  <a:lnTo>
                    <a:pt x="3663" y="349249"/>
                  </a:lnTo>
                  <a:lnTo>
                    <a:pt x="0" y="339456"/>
                  </a:lnTo>
                  <a:lnTo>
                    <a:pt x="3434" y="333705"/>
                  </a:lnTo>
                  <a:lnTo>
                    <a:pt x="6384" y="323671"/>
                  </a:lnTo>
                  <a:lnTo>
                    <a:pt x="16661" y="333222"/>
                  </a:lnTo>
                  <a:lnTo>
                    <a:pt x="20206" y="339711"/>
                  </a:lnTo>
                  <a:close/>
                </a:path>
                <a:path w="4336415" h="3072765">
                  <a:moveTo>
                    <a:pt x="3759588" y="1238141"/>
                  </a:moveTo>
                  <a:lnTo>
                    <a:pt x="3750391" y="1249396"/>
                  </a:lnTo>
                  <a:lnTo>
                    <a:pt x="3747946" y="1245845"/>
                  </a:lnTo>
                  <a:lnTo>
                    <a:pt x="3743540" y="1243028"/>
                  </a:lnTo>
                  <a:lnTo>
                    <a:pt x="3743302" y="1236419"/>
                  </a:lnTo>
                  <a:lnTo>
                    <a:pt x="3749677" y="1229569"/>
                  </a:lnTo>
                  <a:lnTo>
                    <a:pt x="3759588" y="12381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9639" y="571979"/>
              <a:ext cx="6250894" cy="44522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9431" y="413162"/>
              <a:ext cx="6252084" cy="44523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9431" y="5264851"/>
              <a:ext cx="6252084" cy="44523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44310" y="873657"/>
              <a:ext cx="6543040" cy="781685"/>
            </a:xfrm>
            <a:custGeom>
              <a:avLst/>
              <a:gdLst/>
              <a:ahLst/>
              <a:cxnLst/>
              <a:rect l="l" t="t" r="r" b="b"/>
              <a:pathLst>
                <a:path w="6543040" h="781685">
                  <a:moveTo>
                    <a:pt x="726389" y="202793"/>
                  </a:moveTo>
                  <a:lnTo>
                    <a:pt x="709256" y="134467"/>
                  </a:lnTo>
                  <a:lnTo>
                    <a:pt x="678700" y="95465"/>
                  </a:lnTo>
                  <a:lnTo>
                    <a:pt x="660006" y="80683"/>
                  </a:lnTo>
                  <a:lnTo>
                    <a:pt x="650646" y="73291"/>
                  </a:lnTo>
                  <a:lnTo>
                    <a:pt x="643496" y="66903"/>
                  </a:lnTo>
                  <a:lnTo>
                    <a:pt x="636358" y="60337"/>
                  </a:lnTo>
                  <a:lnTo>
                    <a:pt x="628992" y="54178"/>
                  </a:lnTo>
                  <a:lnTo>
                    <a:pt x="592836" y="35102"/>
                  </a:lnTo>
                  <a:lnTo>
                    <a:pt x="563791" y="22669"/>
                  </a:lnTo>
                  <a:lnTo>
                    <a:pt x="557161" y="19329"/>
                  </a:lnTo>
                  <a:lnTo>
                    <a:pt x="509422" y="6261"/>
                  </a:lnTo>
                  <a:lnTo>
                    <a:pt x="449237" y="101"/>
                  </a:lnTo>
                  <a:lnTo>
                    <a:pt x="419163" y="0"/>
                  </a:lnTo>
                  <a:lnTo>
                    <a:pt x="371614" y="3860"/>
                  </a:lnTo>
                  <a:lnTo>
                    <a:pt x="324739" y="11404"/>
                  </a:lnTo>
                  <a:lnTo>
                    <a:pt x="278587" y="22326"/>
                  </a:lnTo>
                  <a:lnTo>
                    <a:pt x="233235" y="36296"/>
                  </a:lnTo>
                  <a:lnTo>
                    <a:pt x="188734" y="52997"/>
                  </a:lnTo>
                  <a:lnTo>
                    <a:pt x="148767" y="71386"/>
                  </a:lnTo>
                  <a:lnTo>
                    <a:pt x="111836" y="94056"/>
                  </a:lnTo>
                  <a:lnTo>
                    <a:pt x="78498" y="122542"/>
                  </a:lnTo>
                  <a:lnTo>
                    <a:pt x="49326" y="158381"/>
                  </a:lnTo>
                  <a:lnTo>
                    <a:pt x="26327" y="202831"/>
                  </a:lnTo>
                  <a:lnTo>
                    <a:pt x="13208" y="248780"/>
                  </a:lnTo>
                  <a:lnTo>
                    <a:pt x="6172" y="295617"/>
                  </a:lnTo>
                  <a:lnTo>
                    <a:pt x="1473" y="342747"/>
                  </a:lnTo>
                  <a:lnTo>
                    <a:pt x="0" y="370840"/>
                  </a:lnTo>
                  <a:lnTo>
                    <a:pt x="1460" y="399643"/>
                  </a:lnTo>
                  <a:lnTo>
                    <a:pt x="16687" y="457161"/>
                  </a:lnTo>
                  <a:lnTo>
                    <a:pt x="33083" y="491578"/>
                  </a:lnTo>
                  <a:lnTo>
                    <a:pt x="74790" y="553427"/>
                  </a:lnTo>
                  <a:lnTo>
                    <a:pt x="143129" y="603313"/>
                  </a:lnTo>
                  <a:lnTo>
                    <a:pt x="185724" y="625055"/>
                  </a:lnTo>
                  <a:lnTo>
                    <a:pt x="230695" y="642416"/>
                  </a:lnTo>
                  <a:lnTo>
                    <a:pt x="278155" y="654723"/>
                  </a:lnTo>
                  <a:lnTo>
                    <a:pt x="293878" y="654723"/>
                  </a:lnTo>
                  <a:lnTo>
                    <a:pt x="309587" y="654837"/>
                  </a:lnTo>
                  <a:lnTo>
                    <a:pt x="370192" y="649668"/>
                  </a:lnTo>
                  <a:lnTo>
                    <a:pt x="426364" y="631532"/>
                  </a:lnTo>
                  <a:lnTo>
                    <a:pt x="454355" y="621715"/>
                  </a:lnTo>
                  <a:lnTo>
                    <a:pt x="492074" y="606450"/>
                  </a:lnTo>
                  <a:lnTo>
                    <a:pt x="526275" y="586651"/>
                  </a:lnTo>
                  <a:lnTo>
                    <a:pt x="557428" y="563143"/>
                  </a:lnTo>
                  <a:lnTo>
                    <a:pt x="585990" y="536765"/>
                  </a:lnTo>
                  <a:lnTo>
                    <a:pt x="618566" y="500227"/>
                  </a:lnTo>
                  <a:lnTo>
                    <a:pt x="646087" y="460324"/>
                  </a:lnTo>
                  <a:lnTo>
                    <a:pt x="667245" y="416420"/>
                  </a:lnTo>
                  <a:lnTo>
                    <a:pt x="680745" y="367893"/>
                  </a:lnTo>
                  <a:lnTo>
                    <a:pt x="688682" y="335521"/>
                  </a:lnTo>
                  <a:lnTo>
                    <a:pt x="699350" y="303669"/>
                  </a:lnTo>
                  <a:lnTo>
                    <a:pt x="710755" y="271919"/>
                  </a:lnTo>
                  <a:lnTo>
                    <a:pt x="720864" y="239877"/>
                  </a:lnTo>
                  <a:lnTo>
                    <a:pt x="726389" y="202793"/>
                  </a:lnTo>
                  <a:close/>
                </a:path>
                <a:path w="6543040" h="781685">
                  <a:moveTo>
                    <a:pt x="6542430" y="410743"/>
                  </a:moveTo>
                  <a:lnTo>
                    <a:pt x="6535699" y="352971"/>
                  </a:lnTo>
                  <a:lnTo>
                    <a:pt x="6509347" y="289991"/>
                  </a:lnTo>
                  <a:lnTo>
                    <a:pt x="6467640" y="228142"/>
                  </a:lnTo>
                  <a:lnTo>
                    <a:pt x="6399301" y="178269"/>
                  </a:lnTo>
                  <a:lnTo>
                    <a:pt x="6356705" y="156527"/>
                  </a:lnTo>
                  <a:lnTo>
                    <a:pt x="6311735" y="139153"/>
                  </a:lnTo>
                  <a:lnTo>
                    <a:pt x="6241440" y="126809"/>
                  </a:lnTo>
                  <a:lnTo>
                    <a:pt x="6232842" y="126746"/>
                  </a:lnTo>
                  <a:lnTo>
                    <a:pt x="6217196" y="126809"/>
                  </a:lnTo>
                  <a:lnTo>
                    <a:pt x="6172251" y="131914"/>
                  </a:lnTo>
                  <a:lnTo>
                    <a:pt x="6088075" y="159854"/>
                  </a:lnTo>
                  <a:lnTo>
                    <a:pt x="6050356" y="175133"/>
                  </a:lnTo>
                  <a:lnTo>
                    <a:pt x="6016155" y="194932"/>
                  </a:lnTo>
                  <a:lnTo>
                    <a:pt x="5985014" y="218440"/>
                  </a:lnTo>
                  <a:lnTo>
                    <a:pt x="5956439" y="244817"/>
                  </a:lnTo>
                  <a:lnTo>
                    <a:pt x="5923864" y="281355"/>
                  </a:lnTo>
                  <a:lnTo>
                    <a:pt x="5896343" y="321259"/>
                  </a:lnTo>
                  <a:lnTo>
                    <a:pt x="5875185" y="365163"/>
                  </a:lnTo>
                  <a:lnTo>
                    <a:pt x="5861685" y="413689"/>
                  </a:lnTo>
                  <a:lnTo>
                    <a:pt x="5853747" y="446049"/>
                  </a:lnTo>
                  <a:lnTo>
                    <a:pt x="5843079" y="477913"/>
                  </a:lnTo>
                  <a:lnTo>
                    <a:pt x="5831675" y="509663"/>
                  </a:lnTo>
                  <a:lnTo>
                    <a:pt x="5821565" y="541693"/>
                  </a:lnTo>
                  <a:lnTo>
                    <a:pt x="5816041" y="578789"/>
                  </a:lnTo>
                  <a:lnTo>
                    <a:pt x="5819991" y="614006"/>
                  </a:lnTo>
                  <a:lnTo>
                    <a:pt x="5855309" y="677824"/>
                  </a:lnTo>
                  <a:lnTo>
                    <a:pt x="5882437" y="700887"/>
                  </a:lnTo>
                  <a:lnTo>
                    <a:pt x="5891784" y="708279"/>
                  </a:lnTo>
                  <a:lnTo>
                    <a:pt x="5898934" y="714679"/>
                  </a:lnTo>
                  <a:lnTo>
                    <a:pt x="5906071" y="721233"/>
                  </a:lnTo>
                  <a:lnTo>
                    <a:pt x="5913437" y="727405"/>
                  </a:lnTo>
                  <a:lnTo>
                    <a:pt x="5921299" y="732612"/>
                  </a:lnTo>
                  <a:lnTo>
                    <a:pt x="5935294" y="739851"/>
                  </a:lnTo>
                  <a:lnTo>
                    <a:pt x="5949594" y="746480"/>
                  </a:lnTo>
                  <a:lnTo>
                    <a:pt x="5978639" y="758901"/>
                  </a:lnTo>
                  <a:lnTo>
                    <a:pt x="5985268" y="762254"/>
                  </a:lnTo>
                  <a:lnTo>
                    <a:pt x="6033008" y="775322"/>
                  </a:lnTo>
                  <a:lnTo>
                    <a:pt x="6093193" y="781481"/>
                  </a:lnTo>
                  <a:lnTo>
                    <a:pt x="6123267" y="781570"/>
                  </a:lnTo>
                  <a:lnTo>
                    <a:pt x="6170815" y="777722"/>
                  </a:lnTo>
                  <a:lnTo>
                    <a:pt x="6217691" y="770166"/>
                  </a:lnTo>
                  <a:lnTo>
                    <a:pt x="6263843" y="759256"/>
                  </a:lnTo>
                  <a:lnTo>
                    <a:pt x="6309195" y="745286"/>
                  </a:lnTo>
                  <a:lnTo>
                    <a:pt x="6353696" y="728586"/>
                  </a:lnTo>
                  <a:lnTo>
                    <a:pt x="6393662" y="710184"/>
                  </a:lnTo>
                  <a:lnTo>
                    <a:pt x="6430594" y="687527"/>
                  </a:lnTo>
                  <a:lnTo>
                    <a:pt x="6463932" y="659041"/>
                  </a:lnTo>
                  <a:lnTo>
                    <a:pt x="6493116" y="623189"/>
                  </a:lnTo>
                  <a:lnTo>
                    <a:pt x="6516103" y="578739"/>
                  </a:lnTo>
                  <a:lnTo>
                    <a:pt x="6529222" y="532803"/>
                  </a:lnTo>
                  <a:lnTo>
                    <a:pt x="6536258" y="485965"/>
                  </a:lnTo>
                  <a:lnTo>
                    <a:pt x="6540957" y="438835"/>
                  </a:lnTo>
                  <a:lnTo>
                    <a:pt x="6542430" y="4107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8799" y="6626690"/>
              <a:ext cx="2776820" cy="27768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36454" y="5585918"/>
              <a:ext cx="726440" cy="655320"/>
            </a:xfrm>
            <a:custGeom>
              <a:avLst/>
              <a:gdLst/>
              <a:ahLst/>
              <a:cxnLst/>
              <a:rect l="l" t="t" r="r" b="b"/>
              <a:pathLst>
                <a:path w="726440" h="655320">
                  <a:moveTo>
                    <a:pt x="216967" y="648577"/>
                  </a:moveTo>
                  <a:lnTo>
                    <a:pt x="187062" y="643973"/>
                  </a:lnTo>
                  <a:lnTo>
                    <a:pt x="182132" y="642314"/>
                  </a:lnTo>
                  <a:lnTo>
                    <a:pt x="175967" y="639192"/>
                  </a:lnTo>
                  <a:lnTo>
                    <a:pt x="169234" y="635507"/>
                  </a:lnTo>
                  <a:lnTo>
                    <a:pt x="162601" y="632162"/>
                  </a:lnTo>
                  <a:lnTo>
                    <a:pt x="119260" y="613111"/>
                  </a:lnTo>
                  <a:lnTo>
                    <a:pt x="82898" y="587933"/>
                  </a:lnTo>
                  <a:lnTo>
                    <a:pt x="75742" y="581541"/>
                  </a:lnTo>
                  <a:lnTo>
                    <a:pt x="66392" y="574150"/>
                  </a:lnTo>
                  <a:lnTo>
                    <a:pt x="56888" y="566908"/>
                  </a:lnTo>
                  <a:lnTo>
                    <a:pt x="47692" y="559369"/>
                  </a:lnTo>
                  <a:lnTo>
                    <a:pt x="39264" y="551084"/>
                  </a:lnTo>
                  <a:lnTo>
                    <a:pt x="17133" y="520364"/>
                  </a:lnTo>
                  <a:lnTo>
                    <a:pt x="3957" y="487264"/>
                  </a:lnTo>
                  <a:lnTo>
                    <a:pt x="0" y="452042"/>
                  </a:lnTo>
                  <a:lnTo>
                    <a:pt x="5528" y="414954"/>
                  </a:lnTo>
                  <a:lnTo>
                    <a:pt x="15639" y="382921"/>
                  </a:lnTo>
                  <a:lnTo>
                    <a:pt x="27036" y="351172"/>
                  </a:lnTo>
                  <a:lnTo>
                    <a:pt x="37709" y="319311"/>
                  </a:lnTo>
                  <a:lnTo>
                    <a:pt x="59145" y="238415"/>
                  </a:lnTo>
                  <a:lnTo>
                    <a:pt x="80303" y="194515"/>
                  </a:lnTo>
                  <a:lnTo>
                    <a:pt x="107822" y="154612"/>
                  </a:lnTo>
                  <a:lnTo>
                    <a:pt x="140405" y="118075"/>
                  </a:lnTo>
                  <a:lnTo>
                    <a:pt x="168969" y="91692"/>
                  </a:lnTo>
                  <a:lnTo>
                    <a:pt x="200120" y="68186"/>
                  </a:lnTo>
                  <a:lnTo>
                    <a:pt x="234322" y="48386"/>
                  </a:lnTo>
                  <a:lnTo>
                    <a:pt x="272034" y="33116"/>
                  </a:lnTo>
                  <a:lnTo>
                    <a:pt x="327879" y="13356"/>
                  </a:lnTo>
                  <a:lnTo>
                    <a:pt x="385609" y="617"/>
                  </a:lnTo>
                  <a:lnTo>
                    <a:pt x="416803" y="0"/>
                  </a:lnTo>
                  <a:lnTo>
                    <a:pt x="425392" y="64"/>
                  </a:lnTo>
                  <a:lnTo>
                    <a:pt x="480981" y="8601"/>
                  </a:lnTo>
                  <a:lnTo>
                    <a:pt x="540665" y="29780"/>
                  </a:lnTo>
                  <a:lnTo>
                    <a:pt x="583259" y="51524"/>
                  </a:lnTo>
                  <a:lnTo>
                    <a:pt x="623604" y="76980"/>
                  </a:lnTo>
                  <a:lnTo>
                    <a:pt x="674389" y="130663"/>
                  </a:lnTo>
                  <a:lnTo>
                    <a:pt x="709700" y="197676"/>
                  </a:lnTo>
                  <a:lnTo>
                    <a:pt x="724933" y="255191"/>
                  </a:lnTo>
                  <a:lnTo>
                    <a:pt x="726395" y="283996"/>
                  </a:lnTo>
                  <a:lnTo>
                    <a:pt x="724914" y="312090"/>
                  </a:lnTo>
                  <a:lnTo>
                    <a:pt x="720216" y="359220"/>
                  </a:lnTo>
                  <a:lnTo>
                    <a:pt x="713187" y="406056"/>
                  </a:lnTo>
                  <a:lnTo>
                    <a:pt x="700061" y="451999"/>
                  </a:lnTo>
                  <a:lnTo>
                    <a:pt x="677071" y="496449"/>
                  </a:lnTo>
                  <a:lnTo>
                    <a:pt x="647897" y="532300"/>
                  </a:lnTo>
                  <a:lnTo>
                    <a:pt x="614557" y="560781"/>
                  </a:lnTo>
                  <a:lnTo>
                    <a:pt x="577620" y="583444"/>
                  </a:lnTo>
                  <a:lnTo>
                    <a:pt x="537653" y="601845"/>
                  </a:lnTo>
                  <a:lnTo>
                    <a:pt x="493155" y="618541"/>
                  </a:lnTo>
                  <a:lnTo>
                    <a:pt x="447803" y="632510"/>
                  </a:lnTo>
                  <a:lnTo>
                    <a:pt x="401658" y="643430"/>
                  </a:lnTo>
                  <a:lnTo>
                    <a:pt x="354781" y="650978"/>
                  </a:lnTo>
                  <a:lnTo>
                    <a:pt x="307232" y="654833"/>
                  </a:lnTo>
                  <a:lnTo>
                    <a:pt x="277158" y="654735"/>
                  </a:lnTo>
                  <a:lnTo>
                    <a:pt x="247034" y="652407"/>
                  </a:lnTo>
                  <a:lnTo>
                    <a:pt x="216967" y="648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700" y="4671958"/>
              <a:ext cx="1628774" cy="16287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49861" y="871091"/>
            <a:ext cx="301625" cy="522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10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56634" y="1058680"/>
            <a:ext cx="348615" cy="522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475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3572" y="1496939"/>
            <a:ext cx="5171440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06425">
              <a:lnSpc>
                <a:spcPct val="114599"/>
              </a:lnSpc>
              <a:spcBef>
                <a:spcPts val="100"/>
              </a:spcBef>
            </a:pPr>
            <a:r>
              <a:rPr dirty="0" sz="3000" spc="-20">
                <a:latin typeface="Microsoft Sans Serif"/>
                <a:cs typeface="Microsoft Sans Serif"/>
              </a:rPr>
              <a:t>Assim, </a:t>
            </a:r>
            <a:r>
              <a:rPr dirty="0" sz="3000" spc="30">
                <a:latin typeface="Microsoft Sans Serif"/>
                <a:cs typeface="Microsoft Sans Serif"/>
              </a:rPr>
              <a:t>bem, </a:t>
            </a:r>
            <a:r>
              <a:rPr dirty="0" sz="3000" spc="20">
                <a:latin typeface="Microsoft Sans Serif"/>
                <a:cs typeface="Microsoft Sans Serif"/>
              </a:rPr>
              <a:t>depressa, </a:t>
            </a:r>
            <a:r>
              <a:rPr dirty="0" sz="3000" spc="25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devagar,</a:t>
            </a:r>
            <a:r>
              <a:rPr dirty="0" sz="3000" spc="-30">
                <a:latin typeface="Microsoft Sans Serif"/>
                <a:cs typeface="Microsoft Sans Serif"/>
              </a:rPr>
              <a:t> </a:t>
            </a:r>
            <a:r>
              <a:rPr dirty="0" sz="3000" spc="-50">
                <a:latin typeface="Microsoft Sans Serif"/>
                <a:cs typeface="Microsoft Sans Serif"/>
              </a:rPr>
              <a:t>mal,</a:t>
            </a:r>
            <a:r>
              <a:rPr dirty="0" sz="3000" spc="-25">
                <a:latin typeface="Microsoft Sans Serif"/>
                <a:cs typeface="Microsoft Sans Serif"/>
              </a:rPr>
              <a:t> </a:t>
            </a:r>
            <a:r>
              <a:rPr dirty="0" sz="3000" spc="15">
                <a:latin typeface="Microsoft Sans Serif"/>
                <a:cs typeface="Microsoft Sans Serif"/>
              </a:rPr>
              <a:t>melhor,</a:t>
            </a:r>
            <a:r>
              <a:rPr dirty="0" sz="3000" spc="-25">
                <a:latin typeface="Microsoft Sans Serif"/>
                <a:cs typeface="Microsoft Sans Serif"/>
              </a:rPr>
              <a:t> </a:t>
            </a:r>
            <a:r>
              <a:rPr dirty="0" sz="3000" spc="35">
                <a:latin typeface="Microsoft Sans Serif"/>
                <a:cs typeface="Microsoft Sans Serif"/>
              </a:rPr>
              <a:t>pior.</a:t>
            </a:r>
            <a:endParaRPr sz="30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599"/>
              </a:lnSpc>
            </a:pPr>
            <a:r>
              <a:rPr dirty="0" sz="3000" spc="-310">
                <a:latin typeface="Microsoft Sans Serif"/>
                <a:cs typeface="Microsoft Sans Serif"/>
              </a:rPr>
              <a:t>E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 spc="210">
                <a:latin typeface="Microsoft Sans Serif"/>
                <a:cs typeface="Microsoft Sans Serif"/>
              </a:rPr>
              <a:t>q</a:t>
            </a:r>
            <a:r>
              <a:rPr dirty="0" sz="3000" spc="40">
                <a:latin typeface="Microsoft Sans Serif"/>
                <a:cs typeface="Microsoft Sans Serif"/>
              </a:rPr>
              <a:t>u</a:t>
            </a:r>
            <a:r>
              <a:rPr dirty="0" sz="3000" spc="-55">
                <a:latin typeface="Microsoft Sans Serif"/>
                <a:cs typeface="Microsoft Sans Serif"/>
              </a:rPr>
              <a:t>a</a:t>
            </a:r>
            <a:r>
              <a:rPr dirty="0" sz="3000" spc="-5">
                <a:latin typeface="Microsoft Sans Serif"/>
                <a:cs typeface="Microsoft Sans Serif"/>
              </a:rPr>
              <a:t>s</a:t>
            </a:r>
            <a:r>
              <a:rPr dirty="0" sz="3000" spc="35">
                <a:latin typeface="Microsoft Sans Serif"/>
                <a:cs typeface="Microsoft Sans Serif"/>
              </a:rPr>
              <a:t>e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 spc="320">
                <a:latin typeface="Microsoft Sans Serif"/>
                <a:cs typeface="Microsoft Sans Serif"/>
              </a:rPr>
              <a:t>t</a:t>
            </a:r>
            <a:r>
              <a:rPr dirty="0" sz="3000" spc="100">
                <a:latin typeface="Microsoft Sans Serif"/>
                <a:cs typeface="Microsoft Sans Serif"/>
              </a:rPr>
              <a:t>o</a:t>
            </a:r>
            <a:r>
              <a:rPr dirty="0" sz="3000" spc="210">
                <a:latin typeface="Microsoft Sans Serif"/>
                <a:cs typeface="Microsoft Sans Serif"/>
              </a:rPr>
              <a:t>d</a:t>
            </a:r>
            <a:r>
              <a:rPr dirty="0" sz="3000" spc="100">
                <a:latin typeface="Microsoft Sans Serif"/>
                <a:cs typeface="Microsoft Sans Serif"/>
              </a:rPr>
              <a:t>o</a:t>
            </a:r>
            <a:r>
              <a:rPr dirty="0" sz="3000">
                <a:latin typeface="Microsoft Sans Serif"/>
                <a:cs typeface="Microsoft Sans Serif"/>
              </a:rPr>
              <a:t>s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 spc="100">
                <a:latin typeface="Microsoft Sans Serif"/>
                <a:cs typeface="Microsoft Sans Serif"/>
              </a:rPr>
              <a:t>o</a:t>
            </a:r>
            <a:r>
              <a:rPr dirty="0" sz="3000">
                <a:latin typeface="Microsoft Sans Serif"/>
                <a:cs typeface="Microsoft Sans Serif"/>
              </a:rPr>
              <a:t>s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 spc="320">
                <a:latin typeface="Microsoft Sans Serif"/>
                <a:cs typeface="Microsoft Sans Serif"/>
              </a:rPr>
              <a:t>t</a:t>
            </a:r>
            <a:r>
              <a:rPr dirty="0" sz="3000" spc="30">
                <a:latin typeface="Microsoft Sans Serif"/>
                <a:cs typeface="Microsoft Sans Serif"/>
              </a:rPr>
              <a:t>e</a:t>
            </a:r>
            <a:r>
              <a:rPr dirty="0" sz="3000" spc="85">
                <a:latin typeface="Microsoft Sans Serif"/>
                <a:cs typeface="Microsoft Sans Serif"/>
              </a:rPr>
              <a:t>r</a:t>
            </a:r>
            <a:r>
              <a:rPr dirty="0" sz="3000" spc="180">
                <a:latin typeface="Microsoft Sans Serif"/>
                <a:cs typeface="Microsoft Sans Serif"/>
              </a:rPr>
              <a:t>m</a:t>
            </a:r>
            <a:r>
              <a:rPr dirty="0" sz="3000" spc="25">
                <a:latin typeface="Microsoft Sans Serif"/>
                <a:cs typeface="Microsoft Sans Serif"/>
              </a:rPr>
              <a:t>i</a:t>
            </a:r>
            <a:r>
              <a:rPr dirty="0" sz="3000" spc="40">
                <a:latin typeface="Microsoft Sans Serif"/>
                <a:cs typeface="Microsoft Sans Serif"/>
              </a:rPr>
              <a:t>n</a:t>
            </a:r>
            <a:r>
              <a:rPr dirty="0" sz="3000" spc="-55">
                <a:latin typeface="Microsoft Sans Serif"/>
                <a:cs typeface="Microsoft Sans Serif"/>
              </a:rPr>
              <a:t>a</a:t>
            </a:r>
            <a:r>
              <a:rPr dirty="0" sz="3000" spc="210">
                <a:latin typeface="Microsoft Sans Serif"/>
                <a:cs typeface="Microsoft Sans Serif"/>
              </a:rPr>
              <a:t>d</a:t>
            </a:r>
            <a:r>
              <a:rPr dirty="0" sz="3000" spc="100">
                <a:latin typeface="Microsoft Sans Serif"/>
                <a:cs typeface="Microsoft Sans Serif"/>
              </a:rPr>
              <a:t>o</a:t>
            </a:r>
            <a:r>
              <a:rPr dirty="0" sz="3000">
                <a:latin typeface="Microsoft Sans Serif"/>
                <a:cs typeface="Microsoft Sans Serif"/>
              </a:rPr>
              <a:t>s  </a:t>
            </a:r>
            <a:r>
              <a:rPr dirty="0" sz="3000" spc="105">
                <a:latin typeface="Microsoft Sans Serif"/>
                <a:cs typeface="Microsoft Sans Serif"/>
              </a:rPr>
              <a:t>em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190">
                <a:latin typeface="Microsoft Sans Serif"/>
                <a:cs typeface="Microsoft Sans Serif"/>
              </a:rPr>
              <a:t>-mente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 spc="-240">
                <a:latin typeface="Microsoft Sans Serif"/>
                <a:cs typeface="Microsoft Sans Serif"/>
              </a:rPr>
              <a:t>:</a:t>
            </a:r>
            <a:endParaRPr sz="3000">
              <a:latin typeface="Microsoft Sans Serif"/>
              <a:cs typeface="Microsoft Sans Serif"/>
            </a:endParaRPr>
          </a:p>
          <a:p>
            <a:pPr marL="12700" marR="792480">
              <a:lnSpc>
                <a:spcPct val="114599"/>
              </a:lnSpc>
            </a:pPr>
            <a:r>
              <a:rPr dirty="0" sz="3000" spc="50">
                <a:latin typeface="Microsoft Sans Serif"/>
                <a:cs typeface="Microsoft Sans Serif"/>
              </a:rPr>
              <a:t>calmamente, fielmente, </a:t>
            </a:r>
            <a:r>
              <a:rPr dirty="0" sz="3000" spc="55">
                <a:latin typeface="Microsoft Sans Serif"/>
                <a:cs typeface="Microsoft Sans Serif"/>
              </a:rPr>
              <a:t> </a:t>
            </a:r>
            <a:r>
              <a:rPr dirty="0" sz="3000" spc="40">
                <a:latin typeface="Microsoft Sans Serif"/>
                <a:cs typeface="Microsoft Sans Serif"/>
              </a:rPr>
              <a:t>levemente,</a:t>
            </a:r>
            <a:r>
              <a:rPr dirty="0" sz="3000" spc="-65">
                <a:latin typeface="Microsoft Sans Serif"/>
                <a:cs typeface="Microsoft Sans Serif"/>
              </a:rPr>
              <a:t> </a:t>
            </a:r>
            <a:r>
              <a:rPr dirty="0" sz="3000" spc="65">
                <a:latin typeface="Microsoft Sans Serif"/>
                <a:cs typeface="Microsoft Sans Serif"/>
              </a:rPr>
              <a:t>rapidamente.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27473" y="2039884"/>
            <a:ext cx="292671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85">
                <a:latin typeface="Microsoft Sans Serif"/>
                <a:cs typeface="Microsoft Sans Serif"/>
              </a:rPr>
              <a:t>Não,</a:t>
            </a:r>
            <a:r>
              <a:rPr dirty="0" sz="3000" spc="-25">
                <a:latin typeface="Microsoft Sans Serif"/>
                <a:cs typeface="Microsoft Sans Serif"/>
              </a:rPr>
              <a:t> </a:t>
            </a:r>
            <a:r>
              <a:rPr dirty="0" sz="3000" spc="140">
                <a:latin typeface="Microsoft Sans Serif"/>
                <a:cs typeface="Microsoft Sans Serif"/>
              </a:rPr>
              <a:t>tampouco </a:t>
            </a:r>
            <a:r>
              <a:rPr dirty="0" sz="3000" spc="145">
                <a:latin typeface="Microsoft Sans Serif"/>
                <a:cs typeface="Microsoft Sans Serif"/>
              </a:rPr>
              <a:t> </a:t>
            </a:r>
            <a:r>
              <a:rPr dirty="0" sz="3000" spc="-30">
                <a:latin typeface="Microsoft Sans Serif"/>
                <a:cs typeface="Microsoft Sans Serif"/>
              </a:rPr>
              <a:t>(=</a:t>
            </a:r>
            <a:r>
              <a:rPr dirty="0" sz="3000" spc="-50">
                <a:latin typeface="Microsoft Sans Serif"/>
                <a:cs typeface="Microsoft Sans Serif"/>
              </a:rPr>
              <a:t> </a:t>
            </a:r>
            <a:r>
              <a:rPr dirty="0" sz="3000" spc="150">
                <a:latin typeface="Microsoft Sans Serif"/>
                <a:cs typeface="Microsoft Sans Serif"/>
              </a:rPr>
              <a:t>também</a:t>
            </a:r>
            <a:r>
              <a:rPr dirty="0" sz="3000" spc="-50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não).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7365" y="1028711"/>
            <a:ext cx="5073650" cy="161036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52400" rIns="0" bIns="0" rtlCol="0" vert="horz">
            <a:spAutoFit/>
          </a:bodyPr>
          <a:lstStyle/>
          <a:p>
            <a:pPr marL="323850" marR="523240" indent="-3175">
              <a:lnSpc>
                <a:spcPts val="5470"/>
              </a:lnSpc>
              <a:spcBef>
                <a:spcPts val="1200"/>
              </a:spcBef>
            </a:pPr>
            <a:r>
              <a:rPr dirty="0" sz="5550" spc="-5">
                <a:solidFill>
                  <a:srgbClr val="FFFFFF"/>
                </a:solidFill>
                <a:latin typeface="Lucida Sans Unicode"/>
                <a:cs typeface="Lucida Sans Unicode"/>
              </a:rPr>
              <a:t>Ad</a:t>
            </a:r>
            <a:r>
              <a:rPr dirty="0" sz="5550" spc="-5">
                <a:solidFill>
                  <a:srgbClr val="FFFFFF"/>
                </a:solidFill>
                <a:latin typeface="Lucida Sans Unicode"/>
                <a:cs typeface="Lucida Sans Unicode"/>
              </a:rPr>
              <a:t>vérbi</a:t>
            </a:r>
            <a:r>
              <a:rPr dirty="0" baseline="1001" sz="8325" spc="-7">
                <a:solidFill>
                  <a:srgbClr val="FFFFFF"/>
                </a:solidFill>
                <a:latin typeface="Lucida Sans Unicode"/>
                <a:cs typeface="Lucida Sans Unicode"/>
              </a:rPr>
              <a:t>os </a:t>
            </a:r>
            <a:r>
              <a:rPr dirty="0" baseline="1001" sz="83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550" spc="-7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5550" spc="5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555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5550" spc="-19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5550" spc="-4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5550" spc="14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5550" spc="10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baseline="1001" sz="8325" spc="-1064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baseline="1001" sz="8325" spc="-472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baseline="1001" sz="8325" spc="-4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baseline="1001" sz="8325" spc="-28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baseline="1001" sz="8325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56897" y="5592497"/>
            <a:ext cx="300355" cy="522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95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35"/>
              <a:t>Mo</a:t>
            </a:r>
            <a:r>
              <a:rPr dirty="0" sz="5550" spc="135"/>
              <a:t>do</a:t>
            </a:r>
            <a:endParaRPr sz="5550"/>
          </a:p>
        </p:txBody>
      </p:sp>
      <p:sp>
        <p:nvSpPr>
          <p:cNvPr id="19" name="object 19"/>
          <p:cNvSpPr txBox="1"/>
          <p:nvPr/>
        </p:nvSpPr>
        <p:spPr>
          <a:xfrm>
            <a:off x="13533437" y="794582"/>
            <a:ext cx="3070225" cy="875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50" spc="105">
                <a:latin typeface="Lucida Sans Unicode"/>
                <a:cs typeface="Lucida Sans Unicode"/>
              </a:rPr>
              <a:t>Ne</a:t>
            </a:r>
            <a:r>
              <a:rPr dirty="0" sz="5550" spc="105">
                <a:latin typeface="Lucida Sans Unicode"/>
                <a:cs typeface="Lucida Sans Unicode"/>
              </a:rPr>
              <a:t>gaçã</a:t>
            </a:r>
            <a:r>
              <a:rPr dirty="0" baseline="1001" sz="8325" spc="157">
                <a:latin typeface="Lucida Sans Unicode"/>
                <a:cs typeface="Lucida Sans Unicode"/>
              </a:rPr>
              <a:t>o</a:t>
            </a:r>
            <a:endParaRPr baseline="1001" sz="8325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87811" y="5383792"/>
            <a:ext cx="2379980" cy="875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50" spc="-55">
                <a:latin typeface="Lucida Sans Unicode"/>
                <a:cs typeface="Lucida Sans Unicode"/>
              </a:rPr>
              <a:t>Te</a:t>
            </a:r>
            <a:r>
              <a:rPr dirty="0" sz="5550" spc="-55">
                <a:latin typeface="Lucida Sans Unicode"/>
                <a:cs typeface="Lucida Sans Unicode"/>
              </a:rPr>
              <a:t>mpo</a:t>
            </a:r>
            <a:endParaRPr sz="55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03572" y="6372316"/>
            <a:ext cx="4932680" cy="2644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-35">
                <a:latin typeface="Microsoft Sans Serif"/>
                <a:cs typeface="Microsoft Sans Serif"/>
              </a:rPr>
              <a:t>Agora,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-20">
                <a:latin typeface="Microsoft Sans Serif"/>
                <a:cs typeface="Microsoft Sans Serif"/>
              </a:rPr>
              <a:t>ainda,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-30">
                <a:latin typeface="Microsoft Sans Serif"/>
                <a:cs typeface="Microsoft Sans Serif"/>
              </a:rPr>
              <a:t>amanhã, </a:t>
            </a:r>
            <a:r>
              <a:rPr dirty="0" sz="3000" spc="-25">
                <a:latin typeface="Microsoft Sans Serif"/>
                <a:cs typeface="Microsoft Sans Serif"/>
              </a:rPr>
              <a:t> </a:t>
            </a:r>
            <a:r>
              <a:rPr dirty="0" sz="3000" spc="70">
                <a:latin typeface="Microsoft Sans Serif"/>
                <a:cs typeface="Microsoft Sans Serif"/>
              </a:rPr>
              <a:t>anteontem, </a:t>
            </a:r>
            <a:r>
              <a:rPr dirty="0" sz="3000" spc="5">
                <a:latin typeface="Microsoft Sans Serif"/>
                <a:cs typeface="Microsoft Sans Serif"/>
              </a:rPr>
              <a:t>antes, </a:t>
            </a:r>
            <a:r>
              <a:rPr dirty="0" sz="3000" spc="20">
                <a:latin typeface="Microsoft Sans Serif"/>
                <a:cs typeface="Microsoft Sans Serif"/>
              </a:rPr>
              <a:t>breve, </a:t>
            </a:r>
            <a:r>
              <a:rPr dirty="0" sz="3000" spc="25">
                <a:latin typeface="Microsoft Sans Serif"/>
                <a:cs typeface="Microsoft Sans Serif"/>
              </a:rPr>
              <a:t> </a:t>
            </a:r>
            <a:r>
              <a:rPr dirty="0" sz="3000" spc="50">
                <a:latin typeface="Microsoft Sans Serif"/>
                <a:cs typeface="Microsoft Sans Serif"/>
              </a:rPr>
              <a:t>cedo,</a:t>
            </a:r>
            <a:r>
              <a:rPr dirty="0" sz="3000" spc="-25">
                <a:latin typeface="Microsoft Sans Serif"/>
                <a:cs typeface="Microsoft Sans Serif"/>
              </a:rPr>
              <a:t> </a:t>
            </a:r>
            <a:r>
              <a:rPr dirty="0" sz="3000" spc="40">
                <a:latin typeface="Microsoft Sans Serif"/>
                <a:cs typeface="Microsoft Sans Serif"/>
              </a:rPr>
              <a:t>depois,</a:t>
            </a:r>
            <a:r>
              <a:rPr dirty="0" sz="3000" spc="-25">
                <a:latin typeface="Microsoft Sans Serif"/>
                <a:cs typeface="Microsoft Sans Serif"/>
              </a:rPr>
              <a:t> </a:t>
            </a:r>
            <a:r>
              <a:rPr dirty="0" sz="3000" spc="25">
                <a:latin typeface="Microsoft Sans Serif"/>
                <a:cs typeface="Microsoft Sans Serif"/>
              </a:rPr>
              <a:t>então,</a:t>
            </a:r>
            <a:r>
              <a:rPr dirty="0" sz="3000" spc="-25">
                <a:latin typeface="Microsoft Sans Serif"/>
                <a:cs typeface="Microsoft Sans Serif"/>
              </a:rPr>
              <a:t> </a:t>
            </a:r>
            <a:r>
              <a:rPr dirty="0" sz="3000" spc="-20">
                <a:latin typeface="Microsoft Sans Serif"/>
                <a:cs typeface="Microsoft Sans Serif"/>
              </a:rPr>
              <a:t>hoje,</a:t>
            </a:r>
            <a:r>
              <a:rPr dirty="0" sz="3000" spc="-25">
                <a:latin typeface="Microsoft Sans Serif"/>
                <a:cs typeface="Microsoft Sans Serif"/>
              </a:rPr>
              <a:t> </a:t>
            </a:r>
            <a:r>
              <a:rPr dirty="0" sz="3000" spc="-105">
                <a:latin typeface="Microsoft Sans Serif"/>
                <a:cs typeface="Microsoft Sans Serif"/>
              </a:rPr>
              <a:t>já, </a:t>
            </a:r>
            <a:r>
              <a:rPr dirty="0" sz="3000" spc="-780">
                <a:latin typeface="Microsoft Sans Serif"/>
                <a:cs typeface="Microsoft Sans Serif"/>
              </a:rPr>
              <a:t> </a:t>
            </a:r>
            <a:r>
              <a:rPr dirty="0" sz="3000" spc="-25">
                <a:latin typeface="Microsoft Sans Serif"/>
                <a:cs typeface="Microsoft Sans Serif"/>
              </a:rPr>
              <a:t>jamais,</a:t>
            </a:r>
            <a:r>
              <a:rPr dirty="0" sz="3000" spc="-15">
                <a:latin typeface="Microsoft Sans Serif"/>
                <a:cs typeface="Microsoft Sans Serif"/>
              </a:rPr>
              <a:t> </a:t>
            </a:r>
            <a:r>
              <a:rPr dirty="0" sz="3000" spc="-30">
                <a:latin typeface="Microsoft Sans Serif"/>
                <a:cs typeface="Microsoft Sans Serif"/>
              </a:rPr>
              <a:t>logo,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-5">
                <a:latin typeface="Microsoft Sans Serif"/>
                <a:cs typeface="Microsoft Sans Serif"/>
              </a:rPr>
              <a:t>nunca,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60">
                <a:latin typeface="Microsoft Sans Serif"/>
                <a:cs typeface="Microsoft Sans Serif"/>
              </a:rPr>
              <a:t>ontem, </a:t>
            </a:r>
            <a:r>
              <a:rPr dirty="0" sz="3000" spc="65">
                <a:latin typeface="Microsoft Sans Serif"/>
                <a:cs typeface="Microsoft Sans Serif"/>
              </a:rPr>
              <a:t> </a:t>
            </a:r>
            <a:r>
              <a:rPr dirty="0" sz="3000" spc="45">
                <a:latin typeface="Microsoft Sans Serif"/>
                <a:cs typeface="Microsoft Sans Serif"/>
              </a:rPr>
              <a:t>outrora,</a:t>
            </a:r>
            <a:r>
              <a:rPr dirty="0" sz="3000" spc="-10">
                <a:latin typeface="Microsoft Sans Serif"/>
                <a:cs typeface="Microsoft Sans Serif"/>
              </a:rPr>
              <a:t> </a:t>
            </a:r>
            <a:r>
              <a:rPr dirty="0" sz="3000" spc="30">
                <a:latin typeface="Microsoft Sans Serif"/>
                <a:cs typeface="Microsoft Sans Serif"/>
              </a:rPr>
              <a:t>sempre,</a:t>
            </a:r>
            <a:r>
              <a:rPr dirty="0" sz="3000" spc="-5">
                <a:latin typeface="Microsoft Sans Serif"/>
                <a:cs typeface="Microsoft Sans Serif"/>
              </a:rPr>
              <a:t> </a:t>
            </a:r>
            <a:r>
              <a:rPr dirty="0" sz="3000" spc="10">
                <a:latin typeface="Microsoft Sans Serif"/>
                <a:cs typeface="Microsoft Sans Serif"/>
              </a:rPr>
              <a:t>tarde..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9194" y="4202238"/>
            <a:ext cx="9834245" cy="4051300"/>
          </a:xfrm>
          <a:custGeom>
            <a:avLst/>
            <a:gdLst/>
            <a:ahLst/>
            <a:cxnLst/>
            <a:rect l="l" t="t" r="r" b="b"/>
            <a:pathLst>
              <a:path w="9834245" h="4051300">
                <a:moveTo>
                  <a:pt x="9834169" y="1757997"/>
                </a:moveTo>
                <a:lnTo>
                  <a:pt x="9833915" y="1757997"/>
                </a:lnTo>
                <a:lnTo>
                  <a:pt x="9833915" y="43218"/>
                </a:lnTo>
                <a:lnTo>
                  <a:pt x="9833915" y="42913"/>
                </a:lnTo>
                <a:lnTo>
                  <a:pt x="9833915" y="0"/>
                </a:lnTo>
                <a:lnTo>
                  <a:pt x="9791548" y="0"/>
                </a:lnTo>
                <a:lnTo>
                  <a:pt x="9791548" y="43218"/>
                </a:lnTo>
                <a:lnTo>
                  <a:pt x="9791548" y="1757997"/>
                </a:lnTo>
                <a:lnTo>
                  <a:pt x="43091" y="1757997"/>
                </a:lnTo>
                <a:lnTo>
                  <a:pt x="43091" y="43218"/>
                </a:lnTo>
                <a:lnTo>
                  <a:pt x="9791548" y="43218"/>
                </a:lnTo>
                <a:lnTo>
                  <a:pt x="9791548" y="0"/>
                </a:lnTo>
                <a:lnTo>
                  <a:pt x="254" y="0"/>
                </a:lnTo>
                <a:lnTo>
                  <a:pt x="254" y="43218"/>
                </a:lnTo>
                <a:lnTo>
                  <a:pt x="254" y="1757997"/>
                </a:lnTo>
                <a:lnTo>
                  <a:pt x="0" y="1757997"/>
                </a:lnTo>
                <a:lnTo>
                  <a:pt x="0" y="1772310"/>
                </a:lnTo>
                <a:lnTo>
                  <a:pt x="254" y="1772310"/>
                </a:lnTo>
                <a:lnTo>
                  <a:pt x="254" y="4008793"/>
                </a:lnTo>
                <a:lnTo>
                  <a:pt x="254" y="4050728"/>
                </a:lnTo>
                <a:lnTo>
                  <a:pt x="9833915" y="4050728"/>
                </a:lnTo>
                <a:lnTo>
                  <a:pt x="9833915" y="4008793"/>
                </a:lnTo>
                <a:lnTo>
                  <a:pt x="43091" y="4008793"/>
                </a:lnTo>
                <a:lnTo>
                  <a:pt x="43091" y="1772310"/>
                </a:lnTo>
                <a:lnTo>
                  <a:pt x="9791548" y="1772310"/>
                </a:lnTo>
                <a:lnTo>
                  <a:pt x="9791548" y="4008615"/>
                </a:lnTo>
                <a:lnTo>
                  <a:pt x="9833915" y="4008615"/>
                </a:lnTo>
                <a:lnTo>
                  <a:pt x="9833915" y="1772310"/>
                </a:lnTo>
                <a:lnTo>
                  <a:pt x="9834169" y="1772310"/>
                </a:lnTo>
                <a:lnTo>
                  <a:pt x="9834169" y="1757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2296" y="4245447"/>
            <a:ext cx="9748520" cy="1715135"/>
          </a:xfrm>
          <a:prstGeom prst="rect">
            <a:avLst/>
          </a:prstGeom>
          <a:solidFill>
            <a:srgbClr val="BD78FF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Times New Roman"/>
              <a:cs typeface="Times New Roman"/>
            </a:endParaRPr>
          </a:p>
          <a:p>
            <a:pPr marL="728980" marR="3281045">
              <a:lnSpc>
                <a:spcPts val="4230"/>
              </a:lnSpc>
            </a:pPr>
            <a:r>
              <a:rPr dirty="0" sz="3550" spc="175">
                <a:latin typeface="Verdana"/>
                <a:cs typeface="Verdana"/>
              </a:rPr>
              <a:t>SÃO</a:t>
            </a:r>
            <a:r>
              <a:rPr dirty="0" sz="3550" spc="40">
                <a:latin typeface="Verdana"/>
                <a:cs typeface="Verdana"/>
              </a:rPr>
              <a:t> </a:t>
            </a:r>
            <a:r>
              <a:rPr dirty="0" sz="3550" spc="204">
                <a:latin typeface="Verdana"/>
                <a:cs typeface="Verdana"/>
              </a:rPr>
              <a:t>O</a:t>
            </a:r>
            <a:r>
              <a:rPr dirty="0" sz="3550" spc="40">
                <a:latin typeface="Verdana"/>
                <a:cs typeface="Verdana"/>
              </a:rPr>
              <a:t> </a:t>
            </a:r>
            <a:r>
              <a:rPr dirty="0" sz="3550" spc="260">
                <a:latin typeface="Verdana"/>
                <a:cs typeface="Verdana"/>
              </a:rPr>
              <a:t>RESULTADO</a:t>
            </a:r>
            <a:r>
              <a:rPr dirty="0" sz="3550" spc="40">
                <a:latin typeface="Verdana"/>
                <a:cs typeface="Verdana"/>
              </a:rPr>
              <a:t> </a:t>
            </a:r>
            <a:r>
              <a:rPr dirty="0" sz="3550" spc="285">
                <a:latin typeface="Verdana"/>
                <a:cs typeface="Verdana"/>
              </a:rPr>
              <a:t>DA </a:t>
            </a:r>
            <a:r>
              <a:rPr dirty="0" sz="3550" spc="-1230">
                <a:latin typeface="Verdana"/>
                <a:cs typeface="Verdana"/>
              </a:rPr>
              <a:t> </a:t>
            </a:r>
            <a:r>
              <a:rPr dirty="0" sz="3550" spc="310">
                <a:latin typeface="Verdana"/>
                <a:cs typeface="Verdana"/>
              </a:rPr>
              <a:t>COMBINAÇÃO</a:t>
            </a:r>
            <a:r>
              <a:rPr dirty="0" sz="3550" spc="50">
                <a:latin typeface="Verdana"/>
                <a:cs typeface="Verdana"/>
              </a:rPr>
              <a:t> </a:t>
            </a:r>
            <a:r>
              <a:rPr dirty="0" sz="3550" spc="-30">
                <a:latin typeface="Verdana"/>
                <a:cs typeface="Verdana"/>
              </a:rPr>
              <a:t>DE: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25037" y="2011309"/>
            <a:ext cx="601027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70" b="1">
                <a:latin typeface="Tahoma"/>
                <a:cs typeface="Tahoma"/>
              </a:rPr>
              <a:t>L</a:t>
            </a:r>
            <a:r>
              <a:rPr dirty="0" sz="5000" spc="90" b="1">
                <a:latin typeface="Tahoma"/>
                <a:cs typeface="Tahoma"/>
              </a:rPr>
              <a:t>o</a:t>
            </a:r>
            <a:r>
              <a:rPr dirty="0" sz="5000" spc="165" b="1">
                <a:latin typeface="Tahoma"/>
                <a:cs typeface="Tahoma"/>
              </a:rPr>
              <a:t>c</a:t>
            </a:r>
            <a:r>
              <a:rPr dirty="0" sz="5000" spc="105" b="1">
                <a:latin typeface="Tahoma"/>
                <a:cs typeface="Tahoma"/>
              </a:rPr>
              <a:t>u</a:t>
            </a:r>
            <a:r>
              <a:rPr dirty="0" sz="5000" spc="165" b="1">
                <a:latin typeface="Tahoma"/>
                <a:cs typeface="Tahoma"/>
              </a:rPr>
              <a:t>ç</a:t>
            </a:r>
            <a:r>
              <a:rPr dirty="0" sz="5000" b="1">
                <a:latin typeface="Tahoma"/>
                <a:cs typeface="Tahoma"/>
              </a:rPr>
              <a:t>ã</a:t>
            </a:r>
            <a:r>
              <a:rPr dirty="0" sz="5000" spc="95" b="1">
                <a:latin typeface="Tahoma"/>
                <a:cs typeface="Tahoma"/>
              </a:rPr>
              <a:t>o</a:t>
            </a:r>
            <a:r>
              <a:rPr dirty="0" sz="5000" spc="-310" b="1">
                <a:latin typeface="Tahoma"/>
                <a:cs typeface="Tahoma"/>
              </a:rPr>
              <a:t> </a:t>
            </a:r>
            <a:r>
              <a:rPr dirty="0" sz="5000" spc="420" b="1">
                <a:latin typeface="Tahoma"/>
                <a:cs typeface="Tahoma"/>
              </a:rPr>
              <a:t>A</a:t>
            </a:r>
            <a:r>
              <a:rPr dirty="0" sz="5000" spc="275" b="1">
                <a:latin typeface="Tahoma"/>
                <a:cs typeface="Tahoma"/>
              </a:rPr>
              <a:t>d</a:t>
            </a:r>
            <a:r>
              <a:rPr dirty="0" sz="5000" spc="-45" b="1">
                <a:latin typeface="Tahoma"/>
                <a:cs typeface="Tahoma"/>
              </a:rPr>
              <a:t>v</a:t>
            </a:r>
            <a:r>
              <a:rPr dirty="0" sz="5000" spc="35" b="1">
                <a:latin typeface="Tahoma"/>
                <a:cs typeface="Tahoma"/>
              </a:rPr>
              <a:t>e</a:t>
            </a:r>
            <a:r>
              <a:rPr dirty="0" sz="5000" spc="-40" b="1">
                <a:latin typeface="Tahoma"/>
                <a:cs typeface="Tahoma"/>
              </a:rPr>
              <a:t>r</a:t>
            </a:r>
            <a:r>
              <a:rPr dirty="0" sz="5000" spc="260" b="1">
                <a:latin typeface="Tahoma"/>
                <a:cs typeface="Tahoma"/>
              </a:rPr>
              <a:t>b</a:t>
            </a:r>
            <a:r>
              <a:rPr dirty="0" sz="5000" spc="40" b="1">
                <a:latin typeface="Tahoma"/>
                <a:cs typeface="Tahoma"/>
              </a:rPr>
              <a:t>i</a:t>
            </a:r>
            <a:r>
              <a:rPr dirty="0" sz="5000" b="1">
                <a:latin typeface="Tahoma"/>
                <a:cs typeface="Tahoma"/>
              </a:rPr>
              <a:t>a</a:t>
            </a:r>
            <a:r>
              <a:rPr dirty="0" sz="5000" spc="95" b="1">
                <a:latin typeface="Tahoma"/>
                <a:cs typeface="Tahoma"/>
              </a:rPr>
              <a:t>l</a:t>
            </a:r>
            <a:endParaRPr sz="5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247000"/>
            <a:ext cx="2089756" cy="20399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74870" y="551205"/>
            <a:ext cx="2419162" cy="24843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31450" y="3218054"/>
            <a:ext cx="1523047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10">
                <a:latin typeface="Tahoma"/>
                <a:cs typeface="Tahoma"/>
              </a:rPr>
              <a:t>São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105">
                <a:latin typeface="Tahoma"/>
                <a:cs typeface="Tahoma"/>
              </a:rPr>
              <a:t>expressões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114">
                <a:latin typeface="Tahoma"/>
                <a:cs typeface="Tahoma"/>
              </a:rPr>
              <a:t>constituídas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55">
                <a:latin typeface="Tahoma"/>
                <a:cs typeface="Tahoma"/>
              </a:rPr>
              <a:t>de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95">
                <a:latin typeface="Tahoma"/>
                <a:cs typeface="Tahoma"/>
              </a:rPr>
              <a:t>duas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70">
                <a:latin typeface="Tahoma"/>
                <a:cs typeface="Tahoma"/>
              </a:rPr>
              <a:t>ou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90">
                <a:latin typeface="Tahoma"/>
                <a:cs typeface="Tahoma"/>
              </a:rPr>
              <a:t>mais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100">
                <a:latin typeface="Tahoma"/>
                <a:cs typeface="Tahoma"/>
              </a:rPr>
              <a:t>palavras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65">
                <a:latin typeface="Tahoma"/>
                <a:cs typeface="Tahoma"/>
              </a:rPr>
              <a:t>que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75">
                <a:latin typeface="Tahoma"/>
                <a:cs typeface="Tahoma"/>
              </a:rPr>
              <a:t>exercem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85">
                <a:latin typeface="Tahoma"/>
                <a:cs typeface="Tahoma"/>
              </a:rPr>
              <a:t>função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55">
                <a:latin typeface="Tahoma"/>
                <a:cs typeface="Tahoma"/>
              </a:rPr>
              <a:t>de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75">
                <a:latin typeface="Tahoma"/>
                <a:cs typeface="Tahoma"/>
              </a:rPr>
              <a:t>advérbio.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2296" y="6229699"/>
            <a:ext cx="9748520" cy="161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95450">
              <a:lnSpc>
                <a:spcPct val="100000"/>
              </a:lnSpc>
              <a:spcBef>
                <a:spcPts val="100"/>
              </a:spcBef>
            </a:pPr>
            <a:r>
              <a:rPr dirty="0" sz="3400" spc="-300">
                <a:latin typeface="Trebuchet MS"/>
                <a:cs typeface="Trebuchet MS"/>
              </a:rPr>
              <a:t>P</a:t>
            </a:r>
            <a:r>
              <a:rPr dirty="0" sz="3400" spc="-155">
                <a:latin typeface="Trebuchet MS"/>
                <a:cs typeface="Trebuchet MS"/>
              </a:rPr>
              <a:t>r</a:t>
            </a:r>
            <a:r>
              <a:rPr dirty="0" sz="3400" spc="-204">
                <a:latin typeface="Trebuchet MS"/>
                <a:cs typeface="Trebuchet MS"/>
              </a:rPr>
              <a:t>e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40">
                <a:latin typeface="Trebuchet MS"/>
                <a:cs typeface="Trebuchet MS"/>
              </a:rPr>
              <a:t>o</a:t>
            </a:r>
            <a:r>
              <a:rPr dirty="0" sz="3400" spc="-30">
                <a:latin typeface="Trebuchet MS"/>
                <a:cs typeface="Trebuchet MS"/>
              </a:rPr>
              <a:t>S</a:t>
            </a:r>
            <a:r>
              <a:rPr dirty="0" sz="3400" spc="-145">
                <a:latin typeface="Trebuchet MS"/>
                <a:cs typeface="Trebuchet MS"/>
              </a:rPr>
              <a:t>i</a:t>
            </a:r>
            <a:r>
              <a:rPr dirty="0" sz="3400" spc="-20">
                <a:latin typeface="Trebuchet MS"/>
                <a:cs typeface="Trebuchet MS"/>
              </a:rPr>
              <a:t>ç</a:t>
            </a:r>
            <a:r>
              <a:rPr dirty="0" sz="3400" spc="-150">
                <a:latin typeface="Trebuchet MS"/>
                <a:cs typeface="Trebuchet MS"/>
              </a:rPr>
              <a:t>ã</a:t>
            </a:r>
            <a:r>
              <a:rPr dirty="0" sz="3400" spc="-135">
                <a:latin typeface="Trebuchet MS"/>
                <a:cs typeface="Trebuchet MS"/>
              </a:rPr>
              <a:t>o</a:t>
            </a:r>
            <a:r>
              <a:rPr dirty="0" sz="3400" spc="-229">
                <a:latin typeface="Trebuchet MS"/>
                <a:cs typeface="Trebuchet MS"/>
              </a:rPr>
              <a:t> </a:t>
            </a:r>
            <a:r>
              <a:rPr dirty="0" sz="3400" spc="-580">
                <a:latin typeface="Trebuchet MS"/>
                <a:cs typeface="Trebuchet MS"/>
              </a:rPr>
              <a:t>+</a:t>
            </a:r>
            <a:r>
              <a:rPr dirty="0" sz="3400" spc="-229">
                <a:latin typeface="Trebuchet MS"/>
                <a:cs typeface="Trebuchet MS"/>
              </a:rPr>
              <a:t> </a:t>
            </a:r>
            <a:r>
              <a:rPr dirty="0" sz="3400" spc="-260">
                <a:latin typeface="Trebuchet MS"/>
                <a:cs typeface="Trebuchet MS"/>
              </a:rPr>
              <a:t>(</a:t>
            </a:r>
            <a:r>
              <a:rPr dirty="0" sz="3400" spc="-150">
                <a:latin typeface="Trebuchet MS"/>
                <a:cs typeface="Trebuchet MS"/>
              </a:rPr>
              <a:t>a</a:t>
            </a:r>
            <a:r>
              <a:rPr dirty="0" sz="3400" spc="-155">
                <a:latin typeface="Trebuchet MS"/>
                <a:cs typeface="Trebuchet MS"/>
              </a:rPr>
              <a:t>r</a:t>
            </a:r>
            <a:r>
              <a:rPr dirty="0" sz="3400" spc="-315">
                <a:latin typeface="Trebuchet MS"/>
                <a:cs typeface="Trebuchet MS"/>
              </a:rPr>
              <a:t>t</a:t>
            </a:r>
            <a:r>
              <a:rPr dirty="0" sz="3400" spc="-145">
                <a:latin typeface="Trebuchet MS"/>
                <a:cs typeface="Trebuchet MS"/>
              </a:rPr>
              <a:t>i</a:t>
            </a:r>
            <a:r>
              <a:rPr dirty="0" sz="3400">
                <a:latin typeface="Trebuchet MS"/>
                <a:cs typeface="Trebuchet MS"/>
              </a:rPr>
              <a:t>g</a:t>
            </a:r>
            <a:r>
              <a:rPr dirty="0" sz="3400" spc="-140">
                <a:latin typeface="Trebuchet MS"/>
                <a:cs typeface="Trebuchet MS"/>
              </a:rPr>
              <a:t>o</a:t>
            </a:r>
            <a:r>
              <a:rPr dirty="0" sz="3400" spc="-260">
                <a:latin typeface="Trebuchet MS"/>
                <a:cs typeface="Trebuchet MS"/>
              </a:rPr>
              <a:t>)</a:t>
            </a:r>
            <a:r>
              <a:rPr dirty="0" sz="3400" spc="-229">
                <a:latin typeface="Trebuchet MS"/>
                <a:cs typeface="Trebuchet MS"/>
              </a:rPr>
              <a:t> </a:t>
            </a:r>
            <a:r>
              <a:rPr dirty="0" sz="3400" spc="-580">
                <a:latin typeface="Trebuchet MS"/>
                <a:cs typeface="Trebuchet MS"/>
              </a:rPr>
              <a:t>+</a:t>
            </a:r>
            <a:r>
              <a:rPr dirty="0" sz="3400" spc="-229">
                <a:latin typeface="Trebuchet MS"/>
                <a:cs typeface="Trebuchet MS"/>
              </a:rPr>
              <a:t> </a:t>
            </a:r>
            <a:r>
              <a:rPr dirty="0" sz="3400" spc="-30">
                <a:latin typeface="Trebuchet MS"/>
                <a:cs typeface="Trebuchet MS"/>
              </a:rPr>
              <a:t>S</a:t>
            </a:r>
            <a:r>
              <a:rPr dirty="0" sz="3400" spc="-170">
                <a:latin typeface="Trebuchet MS"/>
                <a:cs typeface="Trebuchet MS"/>
              </a:rPr>
              <a:t>u</a:t>
            </a:r>
            <a:r>
              <a:rPr dirty="0" sz="3400" spc="-200">
                <a:latin typeface="Trebuchet MS"/>
                <a:cs typeface="Trebuchet MS"/>
              </a:rPr>
              <a:t>b</a:t>
            </a:r>
            <a:r>
              <a:rPr dirty="0" sz="3400" spc="-30">
                <a:latin typeface="Trebuchet MS"/>
                <a:cs typeface="Trebuchet MS"/>
              </a:rPr>
              <a:t>S</a:t>
            </a:r>
            <a:r>
              <a:rPr dirty="0" sz="3400" spc="-315">
                <a:latin typeface="Trebuchet MS"/>
                <a:cs typeface="Trebuchet MS"/>
              </a:rPr>
              <a:t>t</a:t>
            </a:r>
            <a:r>
              <a:rPr dirty="0" sz="3400" spc="-150">
                <a:latin typeface="Trebuchet MS"/>
                <a:cs typeface="Trebuchet MS"/>
              </a:rPr>
              <a:t>a</a:t>
            </a:r>
            <a:r>
              <a:rPr dirty="0" sz="3400" spc="-170">
                <a:latin typeface="Trebuchet MS"/>
                <a:cs typeface="Trebuchet MS"/>
              </a:rPr>
              <a:t>n</a:t>
            </a:r>
            <a:r>
              <a:rPr dirty="0" sz="3400" spc="-315">
                <a:latin typeface="Trebuchet MS"/>
                <a:cs typeface="Trebuchet MS"/>
              </a:rPr>
              <a:t>t</a:t>
            </a:r>
            <a:r>
              <a:rPr dirty="0" sz="3400" spc="-145">
                <a:latin typeface="Trebuchet MS"/>
                <a:cs typeface="Trebuchet MS"/>
              </a:rPr>
              <a:t>i</a:t>
            </a:r>
            <a:r>
              <a:rPr dirty="0" sz="3400" spc="-105">
                <a:latin typeface="Trebuchet MS"/>
                <a:cs typeface="Trebuchet MS"/>
              </a:rPr>
              <a:t>v</a:t>
            </a:r>
            <a:r>
              <a:rPr dirty="0" sz="3400" spc="-140">
                <a:latin typeface="Trebuchet MS"/>
                <a:cs typeface="Trebuchet MS"/>
              </a:rPr>
              <a:t>o</a:t>
            </a:r>
            <a:r>
              <a:rPr dirty="0" sz="3400" spc="-470">
                <a:latin typeface="Trebuchet MS"/>
                <a:cs typeface="Trebuchet MS"/>
              </a:rPr>
              <a:t>.</a:t>
            </a:r>
            <a:endParaRPr sz="3400">
              <a:latin typeface="Trebuchet MS"/>
              <a:cs typeface="Trebuchet MS"/>
            </a:endParaRPr>
          </a:p>
          <a:p>
            <a:pPr marL="1695450">
              <a:lnSpc>
                <a:spcPct val="100000"/>
              </a:lnSpc>
              <a:spcBef>
                <a:spcPts val="4355"/>
              </a:spcBef>
            </a:pPr>
            <a:r>
              <a:rPr dirty="0" sz="3400" spc="-150">
                <a:latin typeface="Trebuchet MS"/>
                <a:cs typeface="Trebuchet MS"/>
              </a:rPr>
              <a:t>PrepoSição</a:t>
            </a:r>
            <a:r>
              <a:rPr dirty="0" sz="3400" spc="-229">
                <a:latin typeface="Trebuchet MS"/>
                <a:cs typeface="Trebuchet MS"/>
              </a:rPr>
              <a:t> </a:t>
            </a:r>
            <a:r>
              <a:rPr dirty="0" sz="3400" spc="-580">
                <a:latin typeface="Trebuchet MS"/>
                <a:cs typeface="Trebuchet MS"/>
              </a:rPr>
              <a:t>+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(artigo)</a:t>
            </a:r>
            <a:r>
              <a:rPr dirty="0" sz="3400" spc="-229">
                <a:latin typeface="Trebuchet MS"/>
                <a:cs typeface="Trebuchet MS"/>
              </a:rPr>
              <a:t> </a:t>
            </a:r>
            <a:r>
              <a:rPr dirty="0" sz="3400" spc="-580">
                <a:latin typeface="Trebuchet MS"/>
                <a:cs typeface="Trebuchet MS"/>
              </a:rPr>
              <a:t>+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advérbio</a:t>
            </a:r>
            <a:endParaRPr sz="3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980054" y="3836217"/>
            <a:ext cx="5740400" cy="5890895"/>
            <a:chOff x="11980054" y="3836217"/>
            <a:chExt cx="5740400" cy="58908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0054" y="4052138"/>
              <a:ext cx="5740220" cy="56744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4790" y="3836217"/>
              <a:ext cx="2539387" cy="92701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785326" y="3948139"/>
            <a:ext cx="1777364" cy="4991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00" spc="65">
                <a:latin typeface="Tahoma"/>
                <a:cs typeface="Tahoma"/>
              </a:rPr>
              <a:t>E</a:t>
            </a:r>
            <a:r>
              <a:rPr dirty="0" sz="3100" spc="55">
                <a:latin typeface="Tahoma"/>
                <a:cs typeface="Tahoma"/>
              </a:rPr>
              <a:t>x</a:t>
            </a:r>
            <a:r>
              <a:rPr dirty="0" sz="3100" spc="65">
                <a:latin typeface="Tahoma"/>
                <a:cs typeface="Tahoma"/>
              </a:rPr>
              <a:t>e</a:t>
            </a:r>
            <a:r>
              <a:rPr dirty="0" sz="3100" spc="50">
                <a:latin typeface="Tahoma"/>
                <a:cs typeface="Tahoma"/>
              </a:rPr>
              <a:t>m</a:t>
            </a:r>
            <a:r>
              <a:rPr dirty="0" sz="3100" spc="125">
                <a:latin typeface="Tahoma"/>
                <a:cs typeface="Tahoma"/>
              </a:rPr>
              <a:t>p</a:t>
            </a:r>
            <a:r>
              <a:rPr dirty="0" sz="3100" spc="150">
                <a:latin typeface="Tahoma"/>
                <a:cs typeface="Tahoma"/>
              </a:rPr>
              <a:t>l</a:t>
            </a:r>
            <a:r>
              <a:rPr dirty="0" sz="3100" spc="130">
                <a:latin typeface="Tahoma"/>
                <a:cs typeface="Tahoma"/>
              </a:rPr>
              <a:t>o</a:t>
            </a:r>
            <a:r>
              <a:rPr dirty="0" sz="3100" spc="114">
                <a:latin typeface="Tahoma"/>
                <a:cs typeface="Tahoma"/>
              </a:rPr>
              <a:t>s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05288" y="5173525"/>
            <a:ext cx="3698240" cy="560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 spc="135">
                <a:latin typeface="Tahoma"/>
                <a:cs typeface="Tahoma"/>
              </a:rPr>
              <a:t>Cruela</a:t>
            </a:r>
            <a:r>
              <a:rPr dirty="0" sz="3500" spc="-25">
                <a:latin typeface="Tahoma"/>
                <a:cs typeface="Tahoma"/>
              </a:rPr>
              <a:t> </a:t>
            </a:r>
            <a:r>
              <a:rPr dirty="0" sz="3500" spc="85">
                <a:latin typeface="Tahoma"/>
                <a:cs typeface="Tahoma"/>
              </a:rPr>
              <a:t>foi</a:t>
            </a:r>
            <a:r>
              <a:rPr dirty="0" sz="3500" spc="-20">
                <a:latin typeface="Tahoma"/>
                <a:cs typeface="Tahoma"/>
              </a:rPr>
              <a:t> </a:t>
            </a:r>
            <a:r>
              <a:rPr dirty="0" sz="3500" spc="45">
                <a:latin typeface="Tahoma"/>
                <a:cs typeface="Tahoma"/>
              </a:rPr>
              <a:t>à</a:t>
            </a:r>
            <a:r>
              <a:rPr dirty="0" sz="3500" spc="-20">
                <a:latin typeface="Tahoma"/>
                <a:cs typeface="Tahoma"/>
              </a:rPr>
              <a:t> </a:t>
            </a:r>
            <a:r>
              <a:rPr dirty="0" sz="3500" spc="75">
                <a:latin typeface="Tahoma"/>
                <a:cs typeface="Tahoma"/>
              </a:rPr>
              <a:t>festa.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96668" y="7380140"/>
            <a:ext cx="4879340" cy="560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 spc="114">
                <a:latin typeface="Tahoma"/>
                <a:cs typeface="Tahoma"/>
              </a:rPr>
              <a:t>Eles</a:t>
            </a:r>
            <a:r>
              <a:rPr dirty="0" sz="3500" spc="-35">
                <a:latin typeface="Tahoma"/>
                <a:cs typeface="Tahoma"/>
              </a:rPr>
              <a:t> </a:t>
            </a:r>
            <a:r>
              <a:rPr dirty="0" sz="3500" spc="125">
                <a:latin typeface="Tahoma"/>
                <a:cs typeface="Tahoma"/>
              </a:rPr>
              <a:t>saíram</a:t>
            </a:r>
            <a:r>
              <a:rPr dirty="0" sz="3500" spc="-30">
                <a:latin typeface="Tahoma"/>
                <a:cs typeface="Tahoma"/>
              </a:rPr>
              <a:t> </a:t>
            </a:r>
            <a:r>
              <a:rPr dirty="0" sz="3500" spc="125">
                <a:latin typeface="Tahoma"/>
                <a:cs typeface="Tahoma"/>
              </a:rPr>
              <a:t>às</a:t>
            </a:r>
            <a:r>
              <a:rPr dirty="0" sz="3500" spc="-35">
                <a:latin typeface="Tahoma"/>
                <a:cs typeface="Tahoma"/>
              </a:rPr>
              <a:t> </a:t>
            </a:r>
            <a:r>
              <a:rPr dirty="0" sz="3500" spc="130">
                <a:latin typeface="Tahoma"/>
                <a:cs typeface="Tahoma"/>
              </a:rPr>
              <a:t>pressas.</a:t>
            </a:r>
            <a:endParaRPr sz="35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040437" y="5740290"/>
            <a:ext cx="1410335" cy="632460"/>
            <a:chOff x="14040437" y="5740290"/>
            <a:chExt cx="1410335" cy="63246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40437" y="5740290"/>
              <a:ext cx="439647" cy="6249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6502" y="5805480"/>
              <a:ext cx="474232" cy="56704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415049" y="6198549"/>
            <a:ext cx="2189480" cy="111125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dirty="0" sz="3100" spc="229">
                <a:solidFill>
                  <a:srgbClr val="FF1616"/>
                </a:solidFill>
                <a:latin typeface="Tahoma"/>
                <a:cs typeface="Tahoma"/>
              </a:rPr>
              <a:t>preposição</a:t>
            </a:r>
            <a:endParaRPr sz="3100">
              <a:latin typeface="Tahoma"/>
              <a:cs typeface="Tahoma"/>
            </a:endParaRPr>
          </a:p>
          <a:p>
            <a:pPr algn="ctr" marL="100965">
              <a:lnSpc>
                <a:spcPct val="100000"/>
              </a:lnSpc>
              <a:spcBef>
                <a:spcPts val="555"/>
              </a:spcBef>
            </a:pPr>
            <a:r>
              <a:rPr dirty="0" sz="3100" spc="-715">
                <a:solidFill>
                  <a:srgbClr val="FF1616"/>
                </a:solidFill>
                <a:latin typeface="Tahoma"/>
                <a:cs typeface="Tahoma"/>
              </a:rPr>
              <a:t>+</a:t>
            </a:r>
            <a:r>
              <a:rPr dirty="0" sz="3100" spc="-170">
                <a:solidFill>
                  <a:srgbClr val="FF1616"/>
                </a:solidFill>
                <a:latin typeface="Tahoma"/>
                <a:cs typeface="Tahoma"/>
              </a:rPr>
              <a:t> </a:t>
            </a:r>
            <a:r>
              <a:rPr dirty="0" sz="3100" spc="180">
                <a:solidFill>
                  <a:srgbClr val="FF1616"/>
                </a:solidFill>
                <a:latin typeface="Tahoma"/>
                <a:cs typeface="Tahoma"/>
              </a:rPr>
              <a:t>a</a:t>
            </a:r>
            <a:r>
              <a:rPr dirty="0" sz="3100" spc="95">
                <a:solidFill>
                  <a:srgbClr val="FF1616"/>
                </a:solidFill>
                <a:latin typeface="Tahoma"/>
                <a:cs typeface="Tahoma"/>
              </a:rPr>
              <a:t>r</a:t>
            </a:r>
            <a:r>
              <a:rPr dirty="0" sz="3100" spc="215">
                <a:solidFill>
                  <a:srgbClr val="FF1616"/>
                </a:solidFill>
                <a:latin typeface="Tahoma"/>
                <a:cs typeface="Tahoma"/>
              </a:rPr>
              <a:t>t</a:t>
            </a:r>
            <a:r>
              <a:rPr dirty="0" sz="3100" spc="170">
                <a:solidFill>
                  <a:srgbClr val="FF1616"/>
                </a:solidFill>
                <a:latin typeface="Tahoma"/>
                <a:cs typeface="Tahoma"/>
              </a:rPr>
              <a:t>i</a:t>
            </a:r>
            <a:r>
              <a:rPr dirty="0" sz="3100" spc="265">
                <a:solidFill>
                  <a:srgbClr val="FF1616"/>
                </a:solidFill>
                <a:latin typeface="Tahoma"/>
                <a:cs typeface="Tahoma"/>
              </a:rPr>
              <a:t>g</a:t>
            </a:r>
            <a:r>
              <a:rPr dirty="0" sz="3100" spc="250">
                <a:solidFill>
                  <a:srgbClr val="FF1616"/>
                </a:solidFill>
                <a:latin typeface="Tahoma"/>
                <a:cs typeface="Tahoma"/>
              </a:rPr>
              <a:t>o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46202" y="6480837"/>
            <a:ext cx="229679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204">
                <a:solidFill>
                  <a:srgbClr val="FF1616"/>
                </a:solidFill>
                <a:latin typeface="Tahoma"/>
                <a:cs typeface="Tahoma"/>
              </a:rPr>
              <a:t>substantivo</a:t>
            </a:r>
            <a:endParaRPr sz="31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563221" y="7932528"/>
            <a:ext cx="1775460" cy="632460"/>
            <a:chOff x="14563221" y="7932528"/>
            <a:chExt cx="1775460" cy="63246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63221" y="7932528"/>
              <a:ext cx="439647" cy="6249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4376" y="7997719"/>
              <a:ext cx="474232" cy="56704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587395" y="8338561"/>
            <a:ext cx="2189480" cy="111125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dirty="0" sz="3100" spc="229">
                <a:solidFill>
                  <a:srgbClr val="FF1616"/>
                </a:solidFill>
                <a:latin typeface="Tahoma"/>
                <a:cs typeface="Tahoma"/>
              </a:rPr>
              <a:t>preposição</a:t>
            </a:r>
            <a:endParaRPr sz="3100">
              <a:latin typeface="Tahoma"/>
              <a:cs typeface="Tahoma"/>
            </a:endParaRPr>
          </a:p>
          <a:p>
            <a:pPr algn="ctr" marL="100965">
              <a:lnSpc>
                <a:spcPct val="100000"/>
              </a:lnSpc>
              <a:spcBef>
                <a:spcPts val="555"/>
              </a:spcBef>
            </a:pPr>
            <a:r>
              <a:rPr dirty="0" sz="3100" spc="-715">
                <a:solidFill>
                  <a:srgbClr val="FF1616"/>
                </a:solidFill>
                <a:latin typeface="Tahoma"/>
                <a:cs typeface="Tahoma"/>
              </a:rPr>
              <a:t>+</a:t>
            </a:r>
            <a:r>
              <a:rPr dirty="0" sz="3100" spc="-170">
                <a:solidFill>
                  <a:srgbClr val="FF1616"/>
                </a:solidFill>
                <a:latin typeface="Tahoma"/>
                <a:cs typeface="Tahoma"/>
              </a:rPr>
              <a:t> </a:t>
            </a:r>
            <a:r>
              <a:rPr dirty="0" sz="3100" spc="180">
                <a:solidFill>
                  <a:srgbClr val="FF1616"/>
                </a:solidFill>
                <a:latin typeface="Tahoma"/>
                <a:cs typeface="Tahoma"/>
              </a:rPr>
              <a:t>a</a:t>
            </a:r>
            <a:r>
              <a:rPr dirty="0" sz="3100" spc="95">
                <a:solidFill>
                  <a:srgbClr val="FF1616"/>
                </a:solidFill>
                <a:latin typeface="Tahoma"/>
                <a:cs typeface="Tahoma"/>
              </a:rPr>
              <a:t>r</a:t>
            </a:r>
            <a:r>
              <a:rPr dirty="0" sz="3100" spc="215">
                <a:solidFill>
                  <a:srgbClr val="FF1616"/>
                </a:solidFill>
                <a:latin typeface="Tahoma"/>
                <a:cs typeface="Tahoma"/>
              </a:rPr>
              <a:t>t</a:t>
            </a:r>
            <a:r>
              <a:rPr dirty="0" sz="3100" spc="170">
                <a:solidFill>
                  <a:srgbClr val="FF1616"/>
                </a:solidFill>
                <a:latin typeface="Tahoma"/>
                <a:cs typeface="Tahoma"/>
              </a:rPr>
              <a:t>i</a:t>
            </a:r>
            <a:r>
              <a:rPr dirty="0" sz="3100" spc="265">
                <a:solidFill>
                  <a:srgbClr val="FF1616"/>
                </a:solidFill>
                <a:latin typeface="Tahoma"/>
                <a:cs typeface="Tahoma"/>
              </a:rPr>
              <a:t>g</a:t>
            </a:r>
            <a:r>
              <a:rPr dirty="0" sz="3100" spc="250">
                <a:solidFill>
                  <a:srgbClr val="FF1616"/>
                </a:solidFill>
                <a:latin typeface="Tahoma"/>
                <a:cs typeface="Tahoma"/>
              </a:rPr>
              <a:t>o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279659" y="8615478"/>
            <a:ext cx="174371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80">
                <a:solidFill>
                  <a:srgbClr val="FF1616"/>
                </a:solidFill>
                <a:latin typeface="Tahoma"/>
                <a:cs typeface="Tahoma"/>
              </a:rPr>
              <a:t>a</a:t>
            </a:r>
            <a:r>
              <a:rPr dirty="0" sz="3100" spc="395">
                <a:solidFill>
                  <a:srgbClr val="FF1616"/>
                </a:solidFill>
                <a:latin typeface="Tahoma"/>
                <a:cs typeface="Tahoma"/>
              </a:rPr>
              <a:t>d</a:t>
            </a:r>
            <a:r>
              <a:rPr dirty="0" sz="3100" spc="75">
                <a:solidFill>
                  <a:srgbClr val="FF1616"/>
                </a:solidFill>
                <a:latin typeface="Tahoma"/>
                <a:cs typeface="Tahoma"/>
              </a:rPr>
              <a:t>v</a:t>
            </a:r>
            <a:r>
              <a:rPr dirty="0" sz="3100" spc="185">
                <a:solidFill>
                  <a:srgbClr val="FF1616"/>
                </a:solidFill>
                <a:latin typeface="Tahoma"/>
                <a:cs typeface="Tahoma"/>
              </a:rPr>
              <a:t>é</a:t>
            </a:r>
            <a:r>
              <a:rPr dirty="0" sz="3100" spc="95">
                <a:solidFill>
                  <a:srgbClr val="FF1616"/>
                </a:solidFill>
                <a:latin typeface="Tahoma"/>
                <a:cs typeface="Tahoma"/>
              </a:rPr>
              <a:t>r</a:t>
            </a:r>
            <a:r>
              <a:rPr dirty="0" sz="3100" spc="385">
                <a:solidFill>
                  <a:srgbClr val="FF1616"/>
                </a:solidFill>
                <a:latin typeface="Tahoma"/>
                <a:cs typeface="Tahoma"/>
              </a:rPr>
              <a:t>b</a:t>
            </a:r>
            <a:r>
              <a:rPr dirty="0" sz="3100" spc="170">
                <a:solidFill>
                  <a:srgbClr val="FF1616"/>
                </a:solidFill>
                <a:latin typeface="Tahoma"/>
                <a:cs typeface="Tahoma"/>
              </a:rPr>
              <a:t>i</a:t>
            </a:r>
            <a:r>
              <a:rPr dirty="0" sz="3100" spc="250">
                <a:solidFill>
                  <a:srgbClr val="FF1616"/>
                </a:solidFill>
                <a:latin typeface="Tahoma"/>
                <a:cs typeface="Tahoma"/>
              </a:rPr>
              <a:t>o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74870" y="551211"/>
            <a:ext cx="2419162" cy="24843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5037" y="2011315"/>
            <a:ext cx="844423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35" b="1">
                <a:latin typeface="Tahoma"/>
                <a:cs typeface="Tahoma"/>
              </a:rPr>
              <a:t>Referências</a:t>
            </a:r>
            <a:r>
              <a:rPr dirty="0" sz="5000" spc="-340" b="1">
                <a:latin typeface="Tahoma"/>
                <a:cs typeface="Tahoma"/>
              </a:rPr>
              <a:t> </a:t>
            </a:r>
            <a:r>
              <a:rPr dirty="0" sz="5000" spc="65" b="1">
                <a:latin typeface="Tahoma"/>
                <a:cs typeface="Tahoma"/>
              </a:rPr>
              <a:t>Bibliográficas</a:t>
            </a:r>
            <a:endParaRPr sz="5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247006"/>
            <a:ext cx="2089756" cy="20399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441" y="3398972"/>
            <a:ext cx="133350" cy="1333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96437" y="3218060"/>
            <a:ext cx="15585440" cy="221996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2582545">
              <a:lnSpc>
                <a:spcPts val="3450"/>
              </a:lnSpc>
              <a:spcBef>
                <a:spcPts val="240"/>
              </a:spcBef>
            </a:pPr>
            <a:r>
              <a:rPr dirty="0" sz="2900" spc="65">
                <a:latin typeface="Tahoma"/>
                <a:cs typeface="Tahoma"/>
              </a:rPr>
              <a:t>Cereja,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70">
                <a:latin typeface="Tahoma"/>
                <a:cs typeface="Tahoma"/>
              </a:rPr>
              <a:t>William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75">
                <a:latin typeface="Tahoma"/>
                <a:cs typeface="Tahoma"/>
              </a:rPr>
              <a:t>Roberto.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105">
                <a:latin typeface="Tahoma"/>
                <a:cs typeface="Tahoma"/>
              </a:rPr>
              <a:t>Português</a:t>
            </a:r>
            <a:r>
              <a:rPr dirty="0" sz="2900">
                <a:latin typeface="Tahoma"/>
                <a:cs typeface="Tahoma"/>
              </a:rPr>
              <a:t> e </a:t>
            </a:r>
            <a:r>
              <a:rPr dirty="0" sz="2900" spc="65">
                <a:latin typeface="Tahoma"/>
                <a:cs typeface="Tahoma"/>
              </a:rPr>
              <a:t>Linguagem.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110">
                <a:latin typeface="Tahoma"/>
                <a:cs typeface="Tahoma"/>
              </a:rPr>
              <a:t>São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50">
                <a:latin typeface="Tahoma"/>
                <a:cs typeface="Tahoma"/>
              </a:rPr>
              <a:t>Paulo: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80">
                <a:latin typeface="Tahoma"/>
                <a:cs typeface="Tahoma"/>
              </a:rPr>
              <a:t>Saraiva,</a:t>
            </a:r>
            <a:r>
              <a:rPr dirty="0" sz="2900">
                <a:latin typeface="Tahoma"/>
                <a:cs typeface="Tahoma"/>
              </a:rPr>
              <a:t> </a:t>
            </a:r>
            <a:r>
              <a:rPr dirty="0" sz="2900" spc="145">
                <a:latin typeface="Tahoma"/>
                <a:cs typeface="Tahoma"/>
              </a:rPr>
              <a:t>2013. </a:t>
            </a:r>
            <a:r>
              <a:rPr dirty="0" sz="2900" spc="-890">
                <a:latin typeface="Tahoma"/>
                <a:cs typeface="Tahoma"/>
              </a:rPr>
              <a:t> </a:t>
            </a:r>
            <a:r>
              <a:rPr dirty="0" sz="2900" spc="65">
                <a:latin typeface="Tahoma"/>
                <a:cs typeface="Tahoma"/>
              </a:rPr>
              <a:t>Terra,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70">
                <a:latin typeface="Tahoma"/>
                <a:cs typeface="Tahoma"/>
              </a:rPr>
              <a:t>Ernani.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100">
                <a:latin typeface="Tahoma"/>
                <a:cs typeface="Tahoma"/>
              </a:rPr>
              <a:t>Gramática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>
                <a:latin typeface="Tahoma"/>
                <a:cs typeface="Tahoma"/>
              </a:rPr>
              <a:t>e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114">
                <a:latin typeface="Tahoma"/>
                <a:cs typeface="Tahoma"/>
              </a:rPr>
              <a:t>produção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55">
                <a:latin typeface="Tahoma"/>
                <a:cs typeface="Tahoma"/>
              </a:rPr>
              <a:t>de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80">
                <a:latin typeface="Tahoma"/>
                <a:cs typeface="Tahoma"/>
              </a:rPr>
              <a:t>texto.São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100">
                <a:latin typeface="Tahoma"/>
                <a:cs typeface="Tahoma"/>
              </a:rPr>
              <a:t>Paulo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-240">
                <a:latin typeface="Tahoma"/>
                <a:cs typeface="Tahoma"/>
              </a:rPr>
              <a:t>: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130">
                <a:latin typeface="Tahoma"/>
                <a:cs typeface="Tahoma"/>
              </a:rPr>
              <a:t>Scipione,2002</a:t>
            </a:r>
            <a:endParaRPr sz="2900">
              <a:latin typeface="Tahoma"/>
              <a:cs typeface="Tahoma"/>
            </a:endParaRPr>
          </a:p>
          <a:p>
            <a:pPr marL="12700" marR="5080">
              <a:lnSpc>
                <a:spcPts val="3450"/>
              </a:lnSpc>
            </a:pPr>
            <a:r>
              <a:rPr dirty="0" sz="2900" spc="90">
                <a:latin typeface="Tahoma"/>
                <a:cs typeface="Tahoma"/>
              </a:rPr>
              <a:t>Nicola,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90">
                <a:latin typeface="Tahoma"/>
                <a:cs typeface="Tahoma"/>
              </a:rPr>
              <a:t>Floriana,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70">
                <a:latin typeface="Tahoma"/>
                <a:cs typeface="Tahoma"/>
              </a:rPr>
              <a:t>Ernani.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105">
                <a:latin typeface="Tahoma"/>
                <a:cs typeface="Tahoma"/>
              </a:rPr>
              <a:t>Português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95">
                <a:latin typeface="Tahoma"/>
                <a:cs typeface="Tahoma"/>
              </a:rPr>
              <a:t>para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60">
                <a:latin typeface="Tahoma"/>
                <a:cs typeface="Tahoma"/>
              </a:rPr>
              <a:t>o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95">
                <a:latin typeface="Tahoma"/>
                <a:cs typeface="Tahoma"/>
              </a:rPr>
              <a:t>ensino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60">
                <a:latin typeface="Tahoma"/>
                <a:cs typeface="Tahoma"/>
              </a:rPr>
              <a:t>médio.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75">
                <a:latin typeface="Tahoma"/>
                <a:cs typeface="Tahoma"/>
              </a:rPr>
              <a:t>Volume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90">
                <a:latin typeface="Tahoma"/>
                <a:cs typeface="Tahoma"/>
              </a:rPr>
              <a:t>Único.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110">
                <a:latin typeface="Tahoma"/>
                <a:cs typeface="Tahoma"/>
              </a:rPr>
              <a:t>São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75">
                <a:latin typeface="Tahoma"/>
                <a:cs typeface="Tahoma"/>
              </a:rPr>
              <a:t>Paulo,</a:t>
            </a:r>
            <a:r>
              <a:rPr dirty="0" sz="2900" spc="-5">
                <a:latin typeface="Tahoma"/>
                <a:cs typeface="Tahoma"/>
              </a:rPr>
              <a:t> </a:t>
            </a:r>
            <a:r>
              <a:rPr dirty="0" sz="2900" spc="100">
                <a:latin typeface="Tahoma"/>
                <a:cs typeface="Tahoma"/>
              </a:rPr>
              <a:t>Editora </a:t>
            </a:r>
            <a:r>
              <a:rPr dirty="0" sz="2900" spc="-890">
                <a:latin typeface="Tahoma"/>
                <a:cs typeface="Tahoma"/>
              </a:rPr>
              <a:t> </a:t>
            </a:r>
            <a:r>
              <a:rPr dirty="0" sz="2900" spc="95">
                <a:latin typeface="Tahoma"/>
                <a:cs typeface="Tahoma"/>
              </a:rPr>
              <a:t>Scipione.</a:t>
            </a:r>
            <a:r>
              <a:rPr dirty="0" sz="2900" spc="-15">
                <a:latin typeface="Tahoma"/>
                <a:cs typeface="Tahoma"/>
              </a:rPr>
              <a:t> </a:t>
            </a:r>
            <a:r>
              <a:rPr dirty="0" sz="2900" spc="145">
                <a:latin typeface="Tahoma"/>
                <a:cs typeface="Tahoma"/>
              </a:rPr>
              <a:t>2003,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-35">
                <a:latin typeface="Tahoma"/>
                <a:cs typeface="Tahoma"/>
              </a:rPr>
              <a:t>1ª</a:t>
            </a:r>
            <a:r>
              <a:rPr dirty="0" sz="2900" spc="-10">
                <a:latin typeface="Tahoma"/>
                <a:cs typeface="Tahoma"/>
              </a:rPr>
              <a:t> </a:t>
            </a:r>
            <a:r>
              <a:rPr dirty="0" sz="2900" spc="80">
                <a:latin typeface="Tahoma"/>
                <a:cs typeface="Tahoma"/>
              </a:rPr>
              <a:t>Edição.</a:t>
            </a:r>
            <a:endParaRPr sz="2900">
              <a:latin typeface="Tahoma"/>
              <a:cs typeface="Tahoma"/>
            </a:endParaRPr>
          </a:p>
          <a:p>
            <a:pPr marL="12700">
              <a:lnSpc>
                <a:spcPts val="3340"/>
              </a:lnSpc>
            </a:pPr>
            <a:r>
              <a:rPr dirty="0" sz="2900" spc="114">
                <a:latin typeface="Tahoma"/>
                <a:cs typeface="Tahoma"/>
              </a:rPr>
              <a:t>https://</a:t>
            </a:r>
            <a:r>
              <a:rPr dirty="0" sz="2900" spc="114">
                <a:latin typeface="Tahoma"/>
                <a:cs typeface="Tahoma"/>
                <a:hlinkClick r:id="rId5"/>
              </a:rPr>
              <a:t>www.aulete.com.br/gram/cap12-00-adverbio</a:t>
            </a:r>
            <a:endParaRPr sz="29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441" y="3837122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8441" y="4275272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8441" y="5151572"/>
            <a:ext cx="133350" cy="133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jessica caroline da costa</dc:creator>
  <cp:keywords>DAEom0RVi_s,BAEWfpsc4bc</cp:keywords>
  <dc:title>Advérbios</dc:title>
  <dcterms:created xsi:type="dcterms:W3CDTF">2021-09-22T12:23:10Z</dcterms:created>
  <dcterms:modified xsi:type="dcterms:W3CDTF">2021-09-22T12:23:10Z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2021-09-22T00:00:00Z</vt:filetime>
  </property>
  <property fmtid="{D5CDD505-2E9C-101B-9397-08002B2CF9AE}" pid="3" name="Creator">
    <vt:lpwstr>Canva</vt:lpwstr>
  </property>
  <property fmtid="{D5CDD505-2E9C-101B-9397-08002B2CF9AE}" pid="4" name="LastSaved">
    <vt:filetime>2021-09-22T00:00:00Z</vt:filetime>
  </property>
</Properties>
</file>